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954" y="6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087363" y="1964759"/>
            <a:ext cx="6668134" cy="529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732" y="136556"/>
            <a:ext cx="1603946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67736" y="3038735"/>
            <a:ext cx="9107805" cy="4625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8181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jpg"/><Relationship Id="rId7" Type="http://schemas.openxmlformats.org/officeDocument/2006/relationships/image" Target="../media/image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hyperlink" Target="mailto:Sourabhcomplex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811" y="1"/>
              <a:ext cx="1537918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3022" y="7622559"/>
              <a:ext cx="4534977" cy="2664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4889" y="3965714"/>
              <a:ext cx="5838824" cy="5467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714" y="5872515"/>
              <a:ext cx="6629399" cy="44100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8178"/>
              <a:ext cx="2057399" cy="19410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51664" y="521101"/>
            <a:ext cx="13756005" cy="350012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80340" marR="5080" indent="-168275">
              <a:lnSpc>
                <a:spcPts val="13050"/>
              </a:lnSpc>
              <a:spcBef>
                <a:spcPts val="1460"/>
              </a:spcBef>
            </a:pPr>
            <a:r>
              <a:rPr sz="11900" spc="540" dirty="0">
                <a:solidFill>
                  <a:srgbClr val="000000"/>
                </a:solidFill>
              </a:rPr>
              <a:t>One</a:t>
            </a:r>
            <a:r>
              <a:rPr sz="11900" spc="-565" dirty="0">
                <a:solidFill>
                  <a:srgbClr val="000000"/>
                </a:solidFill>
              </a:rPr>
              <a:t> </a:t>
            </a:r>
            <a:r>
              <a:rPr sz="11900" spc="755" dirty="0">
                <a:solidFill>
                  <a:srgbClr val="000000"/>
                </a:solidFill>
              </a:rPr>
              <a:t>Master</a:t>
            </a:r>
            <a:r>
              <a:rPr sz="11900" spc="-565" dirty="0">
                <a:solidFill>
                  <a:srgbClr val="000000"/>
                </a:solidFill>
              </a:rPr>
              <a:t> </a:t>
            </a:r>
            <a:r>
              <a:rPr sz="11900" spc="815" dirty="0">
                <a:solidFill>
                  <a:srgbClr val="000000"/>
                </a:solidFill>
              </a:rPr>
              <a:t>Agent </a:t>
            </a:r>
            <a:r>
              <a:rPr sz="11900" spc="509" dirty="0">
                <a:solidFill>
                  <a:srgbClr val="000000"/>
                </a:solidFill>
              </a:rPr>
              <a:t>to</a:t>
            </a:r>
            <a:r>
              <a:rPr sz="11900" spc="-570" dirty="0">
                <a:solidFill>
                  <a:srgbClr val="000000"/>
                </a:solidFill>
              </a:rPr>
              <a:t> </a:t>
            </a:r>
            <a:r>
              <a:rPr sz="11900" spc="-310" dirty="0">
                <a:solidFill>
                  <a:srgbClr val="000000"/>
                </a:solidFill>
              </a:rPr>
              <a:t>“</a:t>
            </a:r>
            <a:r>
              <a:rPr sz="11900" spc="-310" dirty="0">
                <a:solidFill>
                  <a:srgbClr val="CC7828"/>
                </a:solidFill>
              </a:rPr>
              <a:t>Rule</a:t>
            </a:r>
            <a:r>
              <a:rPr sz="11900" spc="-565" dirty="0">
                <a:solidFill>
                  <a:srgbClr val="CC7828"/>
                </a:solidFill>
              </a:rPr>
              <a:t> </a:t>
            </a:r>
            <a:r>
              <a:rPr sz="11900" spc="565" dirty="0">
                <a:solidFill>
                  <a:srgbClr val="CC7828"/>
                </a:solidFill>
              </a:rPr>
              <a:t>Them</a:t>
            </a:r>
            <a:r>
              <a:rPr sz="11900" spc="-570" dirty="0">
                <a:solidFill>
                  <a:srgbClr val="CC7828"/>
                </a:solidFill>
              </a:rPr>
              <a:t> </a:t>
            </a:r>
            <a:r>
              <a:rPr sz="11900" spc="-465" dirty="0">
                <a:solidFill>
                  <a:srgbClr val="CC7828"/>
                </a:solidFill>
              </a:rPr>
              <a:t>All</a:t>
            </a:r>
            <a:r>
              <a:rPr sz="11900" spc="-465" dirty="0">
                <a:solidFill>
                  <a:srgbClr val="000000"/>
                </a:solidFill>
              </a:rPr>
              <a:t>”</a:t>
            </a:r>
            <a:endParaRPr sz="11900"/>
          </a:p>
        </p:txBody>
      </p:sp>
      <p:sp>
        <p:nvSpPr>
          <p:cNvPr id="9" name="object 9"/>
          <p:cNvSpPr txBox="1"/>
          <p:nvPr/>
        </p:nvSpPr>
        <p:spPr>
          <a:xfrm>
            <a:off x="11047801" y="9432919"/>
            <a:ext cx="66821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70" dirty="0">
                <a:latin typeface="Trebuchet MS"/>
                <a:cs typeface="Trebuchet MS"/>
              </a:rPr>
              <a:t>Product</a:t>
            </a:r>
            <a:r>
              <a:rPr sz="4000" b="1" spc="-175" dirty="0">
                <a:latin typeface="Trebuchet MS"/>
                <a:cs typeface="Trebuchet MS"/>
              </a:rPr>
              <a:t> </a:t>
            </a:r>
            <a:r>
              <a:rPr sz="4000" b="1" spc="204" dirty="0">
                <a:latin typeface="Trebuchet MS"/>
                <a:cs typeface="Trebuchet MS"/>
              </a:rPr>
              <a:t>Teardown-</a:t>
            </a:r>
            <a:r>
              <a:rPr sz="4000" b="1" spc="-175" dirty="0">
                <a:latin typeface="Trebuchet MS"/>
                <a:cs typeface="Trebuchet MS"/>
              </a:rPr>
              <a:t> </a:t>
            </a:r>
            <a:r>
              <a:rPr sz="4000" b="1" dirty="0">
                <a:latin typeface="Trebuchet MS"/>
                <a:cs typeface="Trebuchet MS"/>
              </a:rPr>
              <a:t>lyzr</a:t>
            </a:r>
            <a:r>
              <a:rPr sz="4000" b="1" spc="-175" dirty="0">
                <a:latin typeface="Trebuchet MS"/>
                <a:cs typeface="Trebuchet MS"/>
              </a:rPr>
              <a:t> </a:t>
            </a:r>
            <a:r>
              <a:rPr sz="4000" b="1" spc="140" dirty="0">
                <a:latin typeface="Trebuchet MS"/>
                <a:cs typeface="Trebuchet MS"/>
              </a:rPr>
              <a:t>Ai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99292" y="64776"/>
            <a:ext cx="353104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50" dirty="0">
                <a:latin typeface="Trebuchet MS"/>
                <a:cs typeface="Trebuchet MS"/>
              </a:rPr>
              <a:t>S</a:t>
            </a:r>
            <a:r>
              <a:rPr lang="en-US" sz="3000" b="1" spc="150" dirty="0">
                <a:latin typeface="Trebuchet MS"/>
                <a:cs typeface="Trebuchet MS"/>
              </a:rPr>
              <a:t>anskar</a:t>
            </a:r>
            <a:r>
              <a:rPr lang="en-US" sz="3000" b="1" spc="145" dirty="0">
                <a:latin typeface="Trebuchet MS"/>
                <a:cs typeface="Trebuchet MS"/>
              </a:rPr>
              <a:t> Ughade</a:t>
            </a:r>
            <a:endParaRPr sz="3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98558"/>
            <a:ext cx="6770947" cy="688844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7450435" cy="1028700"/>
          </a:xfrm>
          <a:custGeom>
            <a:avLst/>
            <a:gdLst/>
            <a:ahLst/>
            <a:cxnLst/>
            <a:rect l="l" t="t" r="r" b="b"/>
            <a:pathLst>
              <a:path w="17450435" h="1028700">
                <a:moveTo>
                  <a:pt x="17355133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8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17355133" y="0"/>
                </a:lnTo>
                <a:lnTo>
                  <a:pt x="17407978" y="16003"/>
                </a:lnTo>
                <a:lnTo>
                  <a:pt x="17443133" y="58799"/>
                </a:lnTo>
                <a:lnTo>
                  <a:pt x="17450384" y="95249"/>
                </a:lnTo>
                <a:lnTo>
                  <a:pt x="17450384" y="933449"/>
                </a:lnTo>
                <a:lnTo>
                  <a:pt x="17434380" y="986294"/>
                </a:lnTo>
                <a:lnTo>
                  <a:pt x="17391584" y="1021449"/>
                </a:lnTo>
                <a:lnTo>
                  <a:pt x="17355133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36399" y="8073092"/>
            <a:ext cx="322580" cy="363220"/>
          </a:xfrm>
          <a:custGeom>
            <a:avLst/>
            <a:gdLst/>
            <a:ahLst/>
            <a:cxnLst/>
            <a:rect l="l" t="t" r="r" b="b"/>
            <a:pathLst>
              <a:path w="322580" h="363220">
                <a:moveTo>
                  <a:pt x="322384" y="362682"/>
                </a:moveTo>
                <a:lnTo>
                  <a:pt x="0" y="362682"/>
                </a:lnTo>
                <a:lnTo>
                  <a:pt x="0" y="80596"/>
                </a:lnTo>
                <a:lnTo>
                  <a:pt x="6359" y="49302"/>
                </a:lnTo>
                <a:lnTo>
                  <a:pt x="23675" y="23675"/>
                </a:lnTo>
                <a:lnTo>
                  <a:pt x="49302" y="6359"/>
                </a:lnTo>
                <a:lnTo>
                  <a:pt x="80596" y="0"/>
                </a:lnTo>
                <a:lnTo>
                  <a:pt x="241788" y="0"/>
                </a:lnTo>
                <a:lnTo>
                  <a:pt x="273082" y="6359"/>
                </a:lnTo>
                <a:lnTo>
                  <a:pt x="298709" y="23675"/>
                </a:lnTo>
                <a:lnTo>
                  <a:pt x="316025" y="49302"/>
                </a:lnTo>
                <a:lnTo>
                  <a:pt x="322384" y="80596"/>
                </a:lnTo>
                <a:lnTo>
                  <a:pt x="322384" y="362682"/>
                </a:lnTo>
                <a:close/>
              </a:path>
            </a:pathLst>
          </a:custGeom>
          <a:solidFill>
            <a:srgbClr val="647D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22956" y="7831304"/>
            <a:ext cx="403225" cy="403225"/>
          </a:xfrm>
          <a:custGeom>
            <a:avLst/>
            <a:gdLst/>
            <a:ahLst/>
            <a:cxnLst/>
            <a:rect l="l" t="t" r="r" b="b"/>
            <a:pathLst>
              <a:path w="403225" h="403225">
                <a:moveTo>
                  <a:pt x="402980" y="402980"/>
                </a:moveTo>
                <a:lnTo>
                  <a:pt x="0" y="402980"/>
                </a:lnTo>
                <a:lnTo>
                  <a:pt x="0" y="0"/>
                </a:lnTo>
                <a:lnTo>
                  <a:pt x="402980" y="0"/>
                </a:lnTo>
                <a:lnTo>
                  <a:pt x="402980" y="402980"/>
                </a:lnTo>
                <a:close/>
              </a:path>
            </a:pathLst>
          </a:custGeom>
          <a:solidFill>
            <a:srgbClr val="FFB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975207" y="7791005"/>
            <a:ext cx="2498725" cy="2498725"/>
            <a:chOff x="12975207" y="7791005"/>
            <a:chExt cx="2498725" cy="24987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6846" y="7831303"/>
              <a:ext cx="201490" cy="2014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5207" y="7791005"/>
              <a:ext cx="2498480" cy="24984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096100" y="7791017"/>
              <a:ext cx="1370330" cy="685165"/>
            </a:xfrm>
            <a:custGeom>
              <a:avLst/>
              <a:gdLst/>
              <a:ahLst/>
              <a:cxnLst/>
              <a:rect l="l" t="t" r="r" b="b"/>
              <a:pathLst>
                <a:path w="1370330" h="685165">
                  <a:moveTo>
                    <a:pt x="402971" y="362673"/>
                  </a:moveTo>
                  <a:lnTo>
                    <a:pt x="395643" y="322376"/>
                  </a:lnTo>
                  <a:lnTo>
                    <a:pt x="395109" y="319417"/>
                  </a:lnTo>
                  <a:lnTo>
                    <a:pt x="373253" y="282587"/>
                  </a:lnTo>
                  <a:lnTo>
                    <a:pt x="340067" y="255574"/>
                  </a:lnTo>
                  <a:lnTo>
                    <a:pt x="322376" y="249758"/>
                  </a:lnTo>
                  <a:lnTo>
                    <a:pt x="322376" y="362673"/>
                  </a:lnTo>
                  <a:lnTo>
                    <a:pt x="322376" y="604469"/>
                  </a:lnTo>
                  <a:lnTo>
                    <a:pt x="80594" y="604469"/>
                  </a:lnTo>
                  <a:lnTo>
                    <a:pt x="80594" y="362673"/>
                  </a:lnTo>
                  <a:lnTo>
                    <a:pt x="83489" y="346176"/>
                  </a:lnTo>
                  <a:lnTo>
                    <a:pt x="91668" y="333463"/>
                  </a:lnTo>
                  <a:lnTo>
                    <a:pt x="104394" y="325272"/>
                  </a:lnTo>
                  <a:lnTo>
                    <a:pt x="120891" y="322376"/>
                  </a:lnTo>
                  <a:lnTo>
                    <a:pt x="282079" y="322376"/>
                  </a:lnTo>
                  <a:lnTo>
                    <a:pt x="298577" y="325272"/>
                  </a:lnTo>
                  <a:lnTo>
                    <a:pt x="311302" y="333463"/>
                  </a:lnTo>
                  <a:lnTo>
                    <a:pt x="319481" y="346176"/>
                  </a:lnTo>
                  <a:lnTo>
                    <a:pt x="322376" y="362673"/>
                  </a:lnTo>
                  <a:lnTo>
                    <a:pt x="322376" y="249758"/>
                  </a:lnTo>
                  <a:lnTo>
                    <a:pt x="298196" y="241782"/>
                  </a:lnTo>
                  <a:lnTo>
                    <a:pt x="325729" y="206540"/>
                  </a:lnTo>
                  <a:lnTo>
                    <a:pt x="327571" y="201485"/>
                  </a:lnTo>
                  <a:lnTo>
                    <a:pt x="340499" y="165887"/>
                  </a:lnTo>
                  <a:lnTo>
                    <a:pt x="340575" y="164084"/>
                  </a:lnTo>
                  <a:lnTo>
                    <a:pt x="342303" y="123113"/>
                  </a:lnTo>
                  <a:lnTo>
                    <a:pt x="330949" y="81495"/>
                  </a:lnTo>
                  <a:lnTo>
                    <a:pt x="330352" y="80594"/>
                  </a:lnTo>
                  <a:lnTo>
                    <a:pt x="306260" y="44323"/>
                  </a:lnTo>
                  <a:lnTo>
                    <a:pt x="270598" y="16789"/>
                  </a:lnTo>
                  <a:lnTo>
                    <a:pt x="261937" y="13728"/>
                  </a:lnTo>
                  <a:lnTo>
                    <a:pt x="261937" y="141033"/>
                  </a:lnTo>
                  <a:lnTo>
                    <a:pt x="257022" y="164084"/>
                  </a:lnTo>
                  <a:lnTo>
                    <a:pt x="243801" y="183349"/>
                  </a:lnTo>
                  <a:lnTo>
                    <a:pt x="224561" y="196557"/>
                  </a:lnTo>
                  <a:lnTo>
                    <a:pt x="201485" y="201485"/>
                  </a:lnTo>
                  <a:lnTo>
                    <a:pt x="178409" y="196557"/>
                  </a:lnTo>
                  <a:lnTo>
                    <a:pt x="159169" y="183349"/>
                  </a:lnTo>
                  <a:lnTo>
                    <a:pt x="145948" y="164084"/>
                  </a:lnTo>
                  <a:lnTo>
                    <a:pt x="141033" y="141033"/>
                  </a:lnTo>
                  <a:lnTo>
                    <a:pt x="145948" y="117995"/>
                  </a:lnTo>
                  <a:lnTo>
                    <a:pt x="159169" y="98729"/>
                  </a:lnTo>
                  <a:lnTo>
                    <a:pt x="178435" y="85496"/>
                  </a:lnTo>
                  <a:lnTo>
                    <a:pt x="201485" y="80594"/>
                  </a:lnTo>
                  <a:lnTo>
                    <a:pt x="224536" y="85496"/>
                  </a:lnTo>
                  <a:lnTo>
                    <a:pt x="243801" y="98729"/>
                  </a:lnTo>
                  <a:lnTo>
                    <a:pt x="257022" y="117995"/>
                  </a:lnTo>
                  <a:lnTo>
                    <a:pt x="261937" y="141033"/>
                  </a:lnTo>
                  <a:lnTo>
                    <a:pt x="261937" y="13728"/>
                  </a:lnTo>
                  <a:lnTo>
                    <a:pt x="228955" y="2019"/>
                  </a:lnTo>
                  <a:lnTo>
                    <a:pt x="184975" y="215"/>
                  </a:lnTo>
                  <a:lnTo>
                    <a:pt x="142354" y="11569"/>
                  </a:lnTo>
                  <a:lnTo>
                    <a:pt x="104775" y="36258"/>
                  </a:lnTo>
                  <a:lnTo>
                    <a:pt x="77241" y="71501"/>
                  </a:lnTo>
                  <a:lnTo>
                    <a:pt x="62471" y="112153"/>
                  </a:lnTo>
                  <a:lnTo>
                    <a:pt x="60667" y="154927"/>
                  </a:lnTo>
                  <a:lnTo>
                    <a:pt x="72021" y="196557"/>
                  </a:lnTo>
                  <a:lnTo>
                    <a:pt x="96710" y="233718"/>
                  </a:lnTo>
                  <a:lnTo>
                    <a:pt x="100736" y="237756"/>
                  </a:lnTo>
                  <a:lnTo>
                    <a:pt x="104775" y="237756"/>
                  </a:lnTo>
                  <a:lnTo>
                    <a:pt x="104775" y="241782"/>
                  </a:lnTo>
                  <a:lnTo>
                    <a:pt x="62903" y="255574"/>
                  </a:lnTo>
                  <a:lnTo>
                    <a:pt x="29718" y="282587"/>
                  </a:lnTo>
                  <a:lnTo>
                    <a:pt x="7861" y="319417"/>
                  </a:lnTo>
                  <a:lnTo>
                    <a:pt x="0" y="362673"/>
                  </a:lnTo>
                  <a:lnTo>
                    <a:pt x="0" y="644766"/>
                  </a:lnTo>
                  <a:lnTo>
                    <a:pt x="2895" y="661263"/>
                  </a:lnTo>
                  <a:lnTo>
                    <a:pt x="11074" y="673976"/>
                  </a:lnTo>
                  <a:lnTo>
                    <a:pt x="23799" y="682167"/>
                  </a:lnTo>
                  <a:lnTo>
                    <a:pt x="40297" y="685063"/>
                  </a:lnTo>
                  <a:lnTo>
                    <a:pt x="362673" y="685063"/>
                  </a:lnTo>
                  <a:lnTo>
                    <a:pt x="379171" y="682167"/>
                  </a:lnTo>
                  <a:lnTo>
                    <a:pt x="391896" y="673976"/>
                  </a:lnTo>
                  <a:lnTo>
                    <a:pt x="400075" y="661263"/>
                  </a:lnTo>
                  <a:lnTo>
                    <a:pt x="402971" y="644766"/>
                  </a:lnTo>
                  <a:lnTo>
                    <a:pt x="402971" y="604469"/>
                  </a:lnTo>
                  <a:lnTo>
                    <a:pt x="402971" y="362673"/>
                  </a:lnTo>
                  <a:close/>
                </a:path>
                <a:path w="1370330" h="685165">
                  <a:moveTo>
                    <a:pt x="1370126" y="40297"/>
                  </a:moveTo>
                  <a:lnTo>
                    <a:pt x="1367231" y="23799"/>
                  </a:lnTo>
                  <a:lnTo>
                    <a:pt x="1359052" y="11074"/>
                  </a:lnTo>
                  <a:lnTo>
                    <a:pt x="1346327" y="2895"/>
                  </a:lnTo>
                  <a:lnTo>
                    <a:pt x="1329829" y="0"/>
                  </a:lnTo>
                  <a:lnTo>
                    <a:pt x="1289532" y="0"/>
                  </a:lnTo>
                  <a:lnTo>
                    <a:pt x="1289532" y="80594"/>
                  </a:lnTo>
                  <a:lnTo>
                    <a:pt x="1289532" y="402971"/>
                  </a:lnTo>
                  <a:lnTo>
                    <a:pt x="967143" y="402971"/>
                  </a:lnTo>
                  <a:lnTo>
                    <a:pt x="967143" y="80594"/>
                  </a:lnTo>
                  <a:lnTo>
                    <a:pt x="1088047" y="80594"/>
                  </a:lnTo>
                  <a:lnTo>
                    <a:pt x="1088047" y="201485"/>
                  </a:lnTo>
                  <a:lnTo>
                    <a:pt x="1090942" y="217982"/>
                  </a:lnTo>
                  <a:lnTo>
                    <a:pt x="1099121" y="230695"/>
                  </a:lnTo>
                  <a:lnTo>
                    <a:pt x="1111846" y="238887"/>
                  </a:lnTo>
                  <a:lnTo>
                    <a:pt x="1128344" y="241782"/>
                  </a:lnTo>
                  <a:lnTo>
                    <a:pt x="1144841" y="238887"/>
                  </a:lnTo>
                  <a:lnTo>
                    <a:pt x="1157554" y="230695"/>
                  </a:lnTo>
                  <a:lnTo>
                    <a:pt x="1165745" y="217982"/>
                  </a:lnTo>
                  <a:lnTo>
                    <a:pt x="1168641" y="201485"/>
                  </a:lnTo>
                  <a:lnTo>
                    <a:pt x="1168641" y="80594"/>
                  </a:lnTo>
                  <a:lnTo>
                    <a:pt x="1289532" y="80594"/>
                  </a:lnTo>
                  <a:lnTo>
                    <a:pt x="1289532" y="0"/>
                  </a:lnTo>
                  <a:lnTo>
                    <a:pt x="926846" y="0"/>
                  </a:lnTo>
                  <a:lnTo>
                    <a:pt x="910348" y="2895"/>
                  </a:lnTo>
                  <a:lnTo>
                    <a:pt x="897636" y="11074"/>
                  </a:lnTo>
                  <a:lnTo>
                    <a:pt x="889444" y="23799"/>
                  </a:lnTo>
                  <a:lnTo>
                    <a:pt x="886548" y="40297"/>
                  </a:lnTo>
                  <a:lnTo>
                    <a:pt x="886548" y="443268"/>
                  </a:lnTo>
                  <a:lnTo>
                    <a:pt x="889444" y="459765"/>
                  </a:lnTo>
                  <a:lnTo>
                    <a:pt x="897636" y="472490"/>
                  </a:lnTo>
                  <a:lnTo>
                    <a:pt x="910348" y="480669"/>
                  </a:lnTo>
                  <a:lnTo>
                    <a:pt x="926846" y="483565"/>
                  </a:lnTo>
                  <a:lnTo>
                    <a:pt x="1329829" y="483565"/>
                  </a:lnTo>
                  <a:lnTo>
                    <a:pt x="1346327" y="480669"/>
                  </a:lnTo>
                  <a:lnTo>
                    <a:pt x="1359052" y="472490"/>
                  </a:lnTo>
                  <a:lnTo>
                    <a:pt x="1367231" y="459765"/>
                  </a:lnTo>
                  <a:lnTo>
                    <a:pt x="1370126" y="443268"/>
                  </a:lnTo>
                  <a:lnTo>
                    <a:pt x="1370126" y="402971"/>
                  </a:lnTo>
                  <a:lnTo>
                    <a:pt x="1370126" y="80594"/>
                  </a:lnTo>
                  <a:lnTo>
                    <a:pt x="1370126" y="4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680" y="2885493"/>
            <a:ext cx="76200" cy="76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680" y="3304592"/>
            <a:ext cx="76200" cy="761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680" y="3723692"/>
            <a:ext cx="76200" cy="761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244180" y="1964759"/>
            <a:ext cx="7490459" cy="193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0" dirty="0">
                <a:solidFill>
                  <a:srgbClr val="181818"/>
                </a:solidFill>
                <a:latin typeface="Trebuchet MS"/>
                <a:cs typeface="Trebuchet MS"/>
              </a:rPr>
              <a:t>Execution</a:t>
            </a:r>
            <a:r>
              <a:rPr sz="3000" b="1" spc="-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Performance</a:t>
            </a:r>
            <a:endParaRPr sz="3000">
              <a:latin typeface="Trebuchet MS"/>
              <a:cs typeface="Trebuchet MS"/>
            </a:endParaRPr>
          </a:p>
          <a:p>
            <a:pPr marL="530225" marR="2016760">
              <a:lnSpc>
                <a:spcPct val="114599"/>
              </a:lnSpc>
              <a:spcBef>
                <a:spcPts val="1555"/>
              </a:spcBef>
            </a:pPr>
            <a:r>
              <a:rPr sz="2400" spc="75" dirty="0">
                <a:solidFill>
                  <a:srgbClr val="181818"/>
                </a:solidFill>
                <a:latin typeface="Tahoma"/>
                <a:cs typeface="Tahoma"/>
              </a:rPr>
              <a:t>Total</a:t>
            </a:r>
            <a:r>
              <a:rPr sz="2400" spc="-114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181818"/>
                </a:solidFill>
                <a:latin typeface="Tahoma"/>
                <a:cs typeface="Tahoma"/>
              </a:rPr>
              <a:t>Prompts</a:t>
            </a:r>
            <a:r>
              <a:rPr sz="24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81818"/>
                </a:solidFill>
                <a:latin typeface="Tahoma"/>
                <a:cs typeface="Tahoma"/>
              </a:rPr>
              <a:t>Tested:</a:t>
            </a:r>
            <a:r>
              <a:rPr sz="24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235" dirty="0">
                <a:solidFill>
                  <a:srgbClr val="181818"/>
                </a:solidFill>
                <a:latin typeface="Tahoma"/>
                <a:cs typeface="Tahoma"/>
              </a:rPr>
              <a:t>30 </a:t>
            </a:r>
            <a:r>
              <a:rPr sz="2400" spc="135" dirty="0">
                <a:solidFill>
                  <a:srgbClr val="181818"/>
                </a:solidFill>
                <a:latin typeface="Tahoma"/>
                <a:cs typeface="Tahoma"/>
              </a:rPr>
              <a:t>Correctly</a:t>
            </a:r>
            <a:r>
              <a:rPr sz="2400" spc="-1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181818"/>
                </a:solidFill>
                <a:latin typeface="Tahoma"/>
                <a:cs typeface="Tahoma"/>
              </a:rPr>
              <a:t>Executed</a:t>
            </a:r>
            <a:r>
              <a:rPr sz="2400" spc="-18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181818"/>
                </a:solidFill>
                <a:latin typeface="Tahoma"/>
                <a:cs typeface="Tahoma"/>
              </a:rPr>
              <a:t>Responses:</a:t>
            </a:r>
            <a:r>
              <a:rPr sz="2400" spc="-18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181818"/>
                </a:solidFill>
                <a:latin typeface="Tahoma"/>
                <a:cs typeface="Tahoma"/>
              </a:rPr>
              <a:t>25</a:t>
            </a:r>
            <a:endParaRPr sz="2400">
              <a:latin typeface="Tahoma"/>
              <a:cs typeface="Tahoma"/>
            </a:endParaRPr>
          </a:p>
          <a:p>
            <a:pPr marL="530225">
              <a:lnSpc>
                <a:spcPct val="100000"/>
              </a:lnSpc>
              <a:spcBef>
                <a:spcPts val="420"/>
              </a:spcBef>
            </a:pPr>
            <a:r>
              <a:rPr sz="2400" spc="114" dirty="0">
                <a:solidFill>
                  <a:srgbClr val="181818"/>
                </a:solidFill>
                <a:latin typeface="Tahoma"/>
                <a:cs typeface="Tahoma"/>
              </a:rPr>
              <a:t>Execution</a:t>
            </a:r>
            <a:r>
              <a:rPr sz="2400" spc="-18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65" dirty="0">
                <a:solidFill>
                  <a:srgbClr val="181818"/>
                </a:solidFill>
                <a:latin typeface="Tahoma"/>
                <a:cs typeface="Tahoma"/>
              </a:rPr>
              <a:t>Accuracy</a:t>
            </a:r>
            <a:r>
              <a:rPr sz="2400" spc="-1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181818"/>
                </a:solidFill>
                <a:latin typeface="Tahoma"/>
                <a:cs typeface="Tahoma"/>
              </a:rPr>
              <a:t>(w.r.t</a:t>
            </a:r>
            <a:r>
              <a:rPr sz="2400" spc="-1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181818"/>
                </a:solidFill>
                <a:latin typeface="Tahoma"/>
                <a:cs typeface="Tahoma"/>
              </a:rPr>
              <a:t>Knowledge</a:t>
            </a:r>
            <a:r>
              <a:rPr sz="2400" spc="-1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181818"/>
                </a:solidFill>
                <a:latin typeface="Tahoma"/>
                <a:cs typeface="Tahoma"/>
              </a:rPr>
              <a:t>Base):</a:t>
            </a:r>
            <a:r>
              <a:rPr sz="2400" spc="-1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181818"/>
                </a:solidFill>
                <a:latin typeface="Tahoma"/>
                <a:cs typeface="Tahoma"/>
              </a:rPr>
              <a:t>84%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0622" y="1942597"/>
            <a:ext cx="5772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85" dirty="0">
                <a:solidFill>
                  <a:srgbClr val="181818"/>
                </a:solidFill>
                <a:latin typeface="Trebuchet MS"/>
                <a:cs typeface="Trebuchet MS"/>
              </a:rPr>
              <a:t>01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680" y="5574963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244180" y="4654231"/>
            <a:ext cx="5857240" cy="151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Multi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40" dirty="0">
                <a:solidFill>
                  <a:srgbClr val="181818"/>
                </a:solidFill>
                <a:latin typeface="Trebuchet MS"/>
                <a:cs typeface="Trebuchet MS"/>
              </a:rPr>
              <a:t>agent</a:t>
            </a:r>
            <a:endParaRPr sz="3000">
              <a:latin typeface="Trebuchet MS"/>
              <a:cs typeface="Trebuchet MS"/>
            </a:endParaRPr>
          </a:p>
          <a:p>
            <a:pPr marL="530225" marR="5080">
              <a:lnSpc>
                <a:spcPct val="114599"/>
              </a:lnSpc>
              <a:spcBef>
                <a:spcPts val="1555"/>
              </a:spcBef>
            </a:pPr>
            <a:r>
              <a:rPr sz="2400" spc="9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181818"/>
                </a:solidFill>
                <a:latin typeface="Tahoma"/>
                <a:cs typeface="Tahoma"/>
              </a:rPr>
              <a:t>agent</a:t>
            </a:r>
            <a:r>
              <a:rPr sz="24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181818"/>
                </a:solidFill>
                <a:latin typeface="Tahoma"/>
                <a:cs typeface="Tahoma"/>
              </a:rPr>
              <a:t>demonstrated</a:t>
            </a:r>
            <a:r>
              <a:rPr sz="24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181818"/>
                </a:solidFill>
                <a:latin typeface="Tahoma"/>
                <a:cs typeface="Tahoma"/>
              </a:rPr>
              <a:t>multi-</a:t>
            </a:r>
            <a:r>
              <a:rPr sz="2400" spc="90" dirty="0">
                <a:solidFill>
                  <a:srgbClr val="181818"/>
                </a:solidFill>
                <a:latin typeface="Tahoma"/>
                <a:cs typeface="Tahoma"/>
              </a:rPr>
              <a:t>agent </a:t>
            </a:r>
            <a:r>
              <a:rPr sz="2400" spc="105" dirty="0">
                <a:solidFill>
                  <a:srgbClr val="181818"/>
                </a:solidFill>
                <a:latin typeface="Tahoma"/>
                <a:cs typeface="Tahoma"/>
              </a:rPr>
              <a:t>orchestration</a:t>
            </a:r>
            <a:r>
              <a:rPr sz="2400" spc="-204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181818"/>
                </a:solidFill>
                <a:latin typeface="Tahoma"/>
                <a:cs typeface="Tahoma"/>
              </a:rPr>
              <a:t>capability.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0622" y="4632069"/>
            <a:ext cx="6527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380" dirty="0">
                <a:solidFill>
                  <a:srgbClr val="181818"/>
                </a:solidFill>
                <a:latin typeface="Trebuchet MS"/>
                <a:cs typeface="Trebuchet MS"/>
              </a:rPr>
              <a:t>02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680" y="7947755"/>
            <a:ext cx="76200" cy="761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44180" y="7027022"/>
            <a:ext cx="6042660" cy="151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65" dirty="0">
                <a:solidFill>
                  <a:srgbClr val="181818"/>
                </a:solidFill>
                <a:latin typeface="Trebuchet MS"/>
                <a:cs typeface="Trebuchet MS"/>
              </a:rPr>
              <a:t>Limitations</a:t>
            </a:r>
            <a:r>
              <a:rPr sz="3000" b="1" spc="-1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95" dirty="0">
                <a:solidFill>
                  <a:srgbClr val="181818"/>
                </a:solidFill>
                <a:latin typeface="Trebuchet MS"/>
                <a:cs typeface="Trebuchet MS"/>
              </a:rPr>
              <a:t>Current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60" dirty="0">
                <a:solidFill>
                  <a:srgbClr val="181818"/>
                </a:solidFill>
                <a:latin typeface="Trebuchet MS"/>
                <a:cs typeface="Trebuchet MS"/>
              </a:rPr>
              <a:t>Build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65" dirty="0">
                <a:solidFill>
                  <a:srgbClr val="181818"/>
                </a:solidFill>
                <a:latin typeface="Trebuchet MS"/>
                <a:cs typeface="Trebuchet MS"/>
              </a:rPr>
              <a:t>(V1)</a:t>
            </a:r>
            <a:endParaRPr sz="3000">
              <a:latin typeface="Trebuchet MS"/>
              <a:cs typeface="Trebuchet MS"/>
            </a:endParaRPr>
          </a:p>
          <a:p>
            <a:pPr marL="530225" marR="635635">
              <a:lnSpc>
                <a:spcPct val="114599"/>
              </a:lnSpc>
              <a:spcBef>
                <a:spcPts val="1555"/>
              </a:spcBef>
            </a:pPr>
            <a:r>
              <a:rPr sz="2400" spc="165" dirty="0">
                <a:solidFill>
                  <a:srgbClr val="181818"/>
                </a:solidFill>
                <a:latin typeface="Tahoma"/>
                <a:cs typeface="Tahoma"/>
              </a:rPr>
              <a:t>Accuracy</a:t>
            </a:r>
            <a:r>
              <a:rPr sz="2400" spc="-2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181818"/>
                </a:solidFill>
                <a:latin typeface="Tahoma"/>
                <a:cs typeface="Tahoma"/>
              </a:rPr>
              <a:t>is</a:t>
            </a:r>
            <a:r>
              <a:rPr sz="2400" spc="-2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181818"/>
                </a:solidFill>
                <a:latin typeface="Tahoma"/>
                <a:cs typeface="Tahoma"/>
              </a:rPr>
              <a:t>currently</a:t>
            </a:r>
            <a:r>
              <a:rPr sz="2400" spc="-2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181818"/>
                </a:solidFill>
                <a:latin typeface="Tahoma"/>
                <a:cs typeface="Tahoma"/>
              </a:rPr>
              <a:t>bound</a:t>
            </a:r>
            <a:r>
              <a:rPr sz="2400" spc="-2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181818"/>
                </a:solidFill>
                <a:latin typeface="Tahoma"/>
                <a:cs typeface="Tahoma"/>
              </a:rPr>
              <a:t>by</a:t>
            </a:r>
            <a:r>
              <a:rPr sz="24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181818"/>
                </a:solidFill>
                <a:latin typeface="Tahoma"/>
                <a:cs typeface="Tahoma"/>
              </a:rPr>
              <a:t>V1 </a:t>
            </a:r>
            <a:r>
              <a:rPr sz="2400" spc="80" dirty="0">
                <a:solidFill>
                  <a:srgbClr val="181818"/>
                </a:solidFill>
                <a:latin typeface="Tahoma"/>
                <a:cs typeface="Tahoma"/>
              </a:rPr>
              <a:t>capability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0622" y="7004860"/>
            <a:ext cx="6407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340" dirty="0">
                <a:solidFill>
                  <a:srgbClr val="181818"/>
                </a:solidFill>
                <a:latin typeface="Trebuchet MS"/>
                <a:cs typeface="Trebuchet MS"/>
              </a:rPr>
              <a:t>03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04863" y="2885493"/>
            <a:ext cx="76200" cy="761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04863" y="4980992"/>
            <a:ext cx="76200" cy="7619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External</a:t>
            </a:r>
            <a:r>
              <a:rPr spc="-130" dirty="0"/>
              <a:t> </a:t>
            </a:r>
            <a:r>
              <a:rPr spc="140" dirty="0"/>
              <a:t>Context</a:t>
            </a:r>
            <a:r>
              <a:rPr spc="-130" dirty="0"/>
              <a:t> </a:t>
            </a:r>
            <a:r>
              <a:rPr spc="175" dirty="0"/>
              <a:t>Awareness</a:t>
            </a:r>
          </a:p>
          <a:p>
            <a:pPr marL="530225" marR="5080">
              <a:lnSpc>
                <a:spcPct val="114599"/>
              </a:lnSpc>
              <a:spcBef>
                <a:spcPts val="1555"/>
              </a:spcBef>
            </a:pPr>
            <a:r>
              <a:rPr sz="2400" b="0" spc="65" dirty="0">
                <a:latin typeface="Tahoma"/>
                <a:cs typeface="Tahoma"/>
              </a:rPr>
              <a:t>While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105" dirty="0">
                <a:latin typeface="Tahoma"/>
                <a:cs typeface="Tahoma"/>
              </a:rPr>
              <a:t>the</a:t>
            </a:r>
            <a:r>
              <a:rPr sz="2400" b="0" spc="-180" dirty="0">
                <a:latin typeface="Tahoma"/>
                <a:cs typeface="Tahoma"/>
              </a:rPr>
              <a:t> </a:t>
            </a:r>
            <a:r>
              <a:rPr sz="2400" b="0" spc="100" dirty="0">
                <a:latin typeface="Tahoma"/>
                <a:cs typeface="Tahoma"/>
              </a:rPr>
              <a:t>agent</a:t>
            </a:r>
            <a:r>
              <a:rPr sz="2400" b="0" spc="-180" dirty="0">
                <a:latin typeface="Tahoma"/>
                <a:cs typeface="Tahoma"/>
              </a:rPr>
              <a:t> </a:t>
            </a:r>
            <a:r>
              <a:rPr sz="2400" b="0" spc="105" dirty="0">
                <a:latin typeface="Tahoma"/>
                <a:cs typeface="Tahoma"/>
              </a:rPr>
              <a:t>effectively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135" dirty="0">
                <a:latin typeface="Tahoma"/>
                <a:cs typeface="Tahoma"/>
              </a:rPr>
              <a:t>processes </a:t>
            </a:r>
            <a:r>
              <a:rPr sz="2400" b="0" spc="55" dirty="0">
                <a:latin typeface="Tahoma"/>
                <a:cs typeface="Tahoma"/>
              </a:rPr>
              <a:t>internal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65" dirty="0">
                <a:latin typeface="Tahoma"/>
                <a:cs typeface="Tahoma"/>
              </a:rPr>
              <a:t>metrics,</a:t>
            </a:r>
            <a:r>
              <a:rPr sz="2400" b="0" spc="-195" dirty="0">
                <a:latin typeface="Tahoma"/>
                <a:cs typeface="Tahoma"/>
              </a:rPr>
              <a:t> </a:t>
            </a:r>
            <a:r>
              <a:rPr sz="2400" b="0" spc="65" dirty="0">
                <a:latin typeface="Tahoma"/>
                <a:cs typeface="Tahoma"/>
              </a:rPr>
              <a:t>it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120" dirty="0">
                <a:latin typeface="Tahoma"/>
                <a:cs typeface="Tahoma"/>
              </a:rPr>
              <a:t>lacks</a:t>
            </a:r>
            <a:r>
              <a:rPr sz="2400" b="0" spc="-195" dirty="0">
                <a:latin typeface="Tahoma"/>
                <a:cs typeface="Tahoma"/>
              </a:rPr>
              <a:t> </a:t>
            </a:r>
            <a:r>
              <a:rPr sz="2400" b="0" spc="105" dirty="0">
                <a:latin typeface="Tahoma"/>
                <a:cs typeface="Tahoma"/>
              </a:rPr>
              <a:t>the</a:t>
            </a:r>
            <a:r>
              <a:rPr sz="2400" b="0" spc="-195" dirty="0">
                <a:latin typeface="Tahoma"/>
                <a:cs typeface="Tahoma"/>
              </a:rPr>
              <a:t> </a:t>
            </a:r>
            <a:r>
              <a:rPr sz="2400" b="0" spc="60" dirty="0">
                <a:latin typeface="Tahoma"/>
                <a:cs typeface="Tahoma"/>
              </a:rPr>
              <a:t>ability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130" dirty="0">
                <a:latin typeface="Tahoma"/>
                <a:cs typeface="Tahoma"/>
              </a:rPr>
              <a:t>to</a:t>
            </a:r>
            <a:r>
              <a:rPr sz="2400" b="0" spc="-195" dirty="0">
                <a:latin typeface="Tahoma"/>
                <a:cs typeface="Tahoma"/>
              </a:rPr>
              <a:t> </a:t>
            </a:r>
            <a:r>
              <a:rPr sz="2400" b="0" spc="114" dirty="0">
                <a:latin typeface="Tahoma"/>
                <a:cs typeface="Tahoma"/>
              </a:rPr>
              <a:t>factor </a:t>
            </a:r>
            <a:r>
              <a:rPr sz="2400" b="0" dirty="0">
                <a:latin typeface="Tahoma"/>
                <a:cs typeface="Tahoma"/>
              </a:rPr>
              <a:t>in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b="0" spc="80" dirty="0">
                <a:latin typeface="Tahoma"/>
                <a:cs typeface="Tahoma"/>
              </a:rPr>
              <a:t>external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b="0" spc="70" dirty="0">
                <a:latin typeface="Tahoma"/>
                <a:cs typeface="Tahoma"/>
              </a:rPr>
              <a:t>variables</a:t>
            </a:r>
            <a:r>
              <a:rPr sz="2400" b="0" spc="370" dirty="0">
                <a:latin typeface="Tahoma"/>
                <a:cs typeface="Tahoma"/>
              </a:rPr>
              <a:t> </a:t>
            </a:r>
            <a:r>
              <a:rPr sz="2400" b="0" spc="135" dirty="0">
                <a:latin typeface="Tahoma"/>
                <a:cs typeface="Tahoma"/>
              </a:rPr>
              <a:t>such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b="0" spc="105" dirty="0">
                <a:latin typeface="Tahoma"/>
                <a:cs typeface="Tahoma"/>
              </a:rPr>
              <a:t>as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spc="-10" dirty="0"/>
              <a:t>seasonality, </a:t>
            </a:r>
            <a:r>
              <a:rPr sz="2400" spc="90" dirty="0"/>
              <a:t>market</a:t>
            </a:r>
            <a:r>
              <a:rPr sz="2400" spc="-55" dirty="0"/>
              <a:t> </a:t>
            </a:r>
            <a:r>
              <a:rPr sz="2400" dirty="0"/>
              <a:t>shifts,</a:t>
            </a:r>
            <a:r>
              <a:rPr sz="2400" spc="-50" dirty="0"/>
              <a:t> </a:t>
            </a:r>
            <a:r>
              <a:rPr sz="2400" dirty="0"/>
              <a:t>or</a:t>
            </a:r>
            <a:r>
              <a:rPr sz="2400" spc="-50" dirty="0"/>
              <a:t> </a:t>
            </a:r>
            <a:r>
              <a:rPr sz="2400" spc="145" dirty="0"/>
              <a:t>campaign</a:t>
            </a:r>
            <a:r>
              <a:rPr sz="2400" spc="-50" dirty="0"/>
              <a:t> </a:t>
            </a:r>
            <a:r>
              <a:rPr sz="2400" spc="80" dirty="0"/>
              <a:t>launches </a:t>
            </a:r>
            <a:r>
              <a:rPr sz="2400" spc="120" dirty="0"/>
              <a:t>when</a:t>
            </a:r>
            <a:r>
              <a:rPr sz="2400" spc="-114" dirty="0"/>
              <a:t> </a:t>
            </a:r>
            <a:r>
              <a:rPr sz="2400" spc="130" dirty="0"/>
              <a:t>conducting</a:t>
            </a:r>
            <a:r>
              <a:rPr sz="2400" spc="-110" dirty="0"/>
              <a:t> </a:t>
            </a:r>
            <a:r>
              <a:rPr sz="2400" spc="70" dirty="0"/>
              <a:t>root</a:t>
            </a:r>
            <a:r>
              <a:rPr sz="2400" spc="-114" dirty="0"/>
              <a:t> </a:t>
            </a:r>
            <a:r>
              <a:rPr sz="2400" spc="140" dirty="0"/>
              <a:t>cause</a:t>
            </a:r>
            <a:r>
              <a:rPr sz="2400" spc="-110" dirty="0"/>
              <a:t> </a:t>
            </a:r>
            <a:r>
              <a:rPr sz="2400" spc="-10" dirty="0"/>
              <a:t>analysis.</a:t>
            </a:r>
            <a:endParaRPr sz="2400">
              <a:latin typeface="Tahoma"/>
              <a:cs typeface="Tahoma"/>
            </a:endParaRPr>
          </a:p>
          <a:p>
            <a:pPr marL="530225" marR="191135">
              <a:lnSpc>
                <a:spcPct val="114599"/>
              </a:lnSpc>
            </a:pPr>
            <a:r>
              <a:rPr sz="2400" b="0" spc="110" dirty="0">
                <a:latin typeface="Tahoma"/>
                <a:cs typeface="Tahoma"/>
              </a:rPr>
              <a:t>To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135" dirty="0">
                <a:latin typeface="Tahoma"/>
                <a:cs typeface="Tahoma"/>
              </a:rPr>
              <a:t>overcome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-10" dirty="0">
                <a:latin typeface="Tahoma"/>
                <a:cs typeface="Tahoma"/>
              </a:rPr>
              <a:t>this,</a:t>
            </a:r>
            <a:r>
              <a:rPr sz="2400" b="0" spc="-180" dirty="0">
                <a:latin typeface="Tahoma"/>
                <a:cs typeface="Tahoma"/>
              </a:rPr>
              <a:t> </a:t>
            </a:r>
            <a:r>
              <a:rPr sz="2400" b="0" spc="85" dirty="0">
                <a:latin typeface="Tahoma"/>
                <a:cs typeface="Tahoma"/>
              </a:rPr>
              <a:t>future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80" dirty="0">
                <a:latin typeface="Tahoma"/>
                <a:cs typeface="Tahoma"/>
              </a:rPr>
              <a:t>iterations</a:t>
            </a:r>
            <a:r>
              <a:rPr sz="2400" b="0" spc="-180" dirty="0">
                <a:latin typeface="Tahoma"/>
                <a:cs typeface="Tahoma"/>
              </a:rPr>
              <a:t> </a:t>
            </a:r>
            <a:r>
              <a:rPr sz="2400" b="0" spc="110" dirty="0">
                <a:latin typeface="Tahoma"/>
                <a:cs typeface="Tahoma"/>
              </a:rPr>
              <a:t>must </a:t>
            </a:r>
            <a:r>
              <a:rPr sz="2400" b="0" spc="90" dirty="0">
                <a:latin typeface="Tahoma"/>
                <a:cs typeface="Tahoma"/>
              </a:rPr>
              <a:t>integrate</a:t>
            </a:r>
            <a:r>
              <a:rPr sz="2400" b="0" spc="-195" dirty="0">
                <a:latin typeface="Tahoma"/>
                <a:cs typeface="Tahoma"/>
              </a:rPr>
              <a:t> </a:t>
            </a:r>
            <a:r>
              <a:rPr sz="2400" b="0" spc="105" dirty="0">
                <a:latin typeface="Tahoma"/>
                <a:cs typeface="Tahoma"/>
              </a:rPr>
              <a:t>contextual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b="0" spc="130" dirty="0">
                <a:latin typeface="Tahoma"/>
                <a:cs typeface="Tahoma"/>
              </a:rPr>
              <a:t>feeds</a:t>
            </a:r>
            <a:r>
              <a:rPr sz="2400" b="0" spc="-195" dirty="0">
                <a:latin typeface="Tahoma"/>
                <a:cs typeface="Tahoma"/>
              </a:rPr>
              <a:t> </a:t>
            </a:r>
            <a:r>
              <a:rPr sz="2400" b="0" spc="-175" dirty="0">
                <a:latin typeface="Tahoma"/>
                <a:cs typeface="Tahoma"/>
              </a:rPr>
              <a:t>(e.g.,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b="0" spc="100" dirty="0">
                <a:latin typeface="Tahoma"/>
                <a:cs typeface="Tahoma"/>
              </a:rPr>
              <a:t>campaign </a:t>
            </a:r>
            <a:r>
              <a:rPr sz="2400" b="0" spc="50" dirty="0">
                <a:latin typeface="Tahoma"/>
                <a:cs typeface="Tahoma"/>
              </a:rPr>
              <a:t>calendars,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100" dirty="0">
                <a:latin typeface="Tahoma"/>
                <a:cs typeface="Tahoma"/>
              </a:rPr>
              <a:t>marketing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105" dirty="0">
                <a:latin typeface="Tahoma"/>
                <a:cs typeface="Tahoma"/>
              </a:rPr>
              <a:t>push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-10" dirty="0">
                <a:latin typeface="Tahoma"/>
                <a:cs typeface="Tahoma"/>
              </a:rPr>
              <a:t>data, </a:t>
            </a:r>
            <a:r>
              <a:rPr sz="2400" b="0" spc="85" dirty="0">
                <a:latin typeface="Tahoma"/>
                <a:cs typeface="Tahoma"/>
              </a:rPr>
              <a:t>seasonality</a:t>
            </a:r>
            <a:r>
              <a:rPr sz="2400" b="0" spc="-200" dirty="0">
                <a:latin typeface="Tahoma"/>
                <a:cs typeface="Tahoma"/>
              </a:rPr>
              <a:t> </a:t>
            </a:r>
            <a:r>
              <a:rPr sz="2400" b="0" spc="75" dirty="0">
                <a:latin typeface="Tahoma"/>
                <a:cs typeface="Tahoma"/>
              </a:rPr>
              <a:t>trends)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85" dirty="0">
                <a:latin typeface="Tahoma"/>
                <a:cs typeface="Tahoma"/>
              </a:rPr>
              <a:t>and</a:t>
            </a:r>
            <a:r>
              <a:rPr sz="2400" b="0" spc="-190" dirty="0">
                <a:latin typeface="Tahoma"/>
                <a:cs typeface="Tahoma"/>
              </a:rPr>
              <a:t> </a:t>
            </a:r>
            <a:r>
              <a:rPr sz="2400" b="0" spc="90" dirty="0">
                <a:latin typeface="Tahoma"/>
                <a:cs typeface="Tahoma"/>
              </a:rPr>
              <a:t>evolve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120" dirty="0">
                <a:latin typeface="Tahoma"/>
                <a:cs typeface="Tahoma"/>
              </a:rPr>
              <a:t>prompt </a:t>
            </a:r>
            <a:r>
              <a:rPr sz="2400" b="0" spc="100" dirty="0">
                <a:latin typeface="Tahoma"/>
                <a:cs typeface="Tahoma"/>
              </a:rPr>
              <a:t>design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130" dirty="0">
                <a:latin typeface="Tahoma"/>
                <a:cs typeface="Tahoma"/>
              </a:rPr>
              <a:t>to</a:t>
            </a:r>
            <a:r>
              <a:rPr sz="2400" b="0" spc="-180" dirty="0">
                <a:latin typeface="Tahoma"/>
                <a:cs typeface="Tahoma"/>
              </a:rPr>
              <a:t> </a:t>
            </a:r>
            <a:r>
              <a:rPr sz="2400" b="0" spc="114" dirty="0">
                <a:latin typeface="Tahoma"/>
                <a:cs typeface="Tahoma"/>
              </a:rPr>
              <a:t>support</a:t>
            </a:r>
            <a:r>
              <a:rPr sz="2400" b="0" spc="-185" dirty="0">
                <a:latin typeface="Tahoma"/>
                <a:cs typeface="Tahoma"/>
              </a:rPr>
              <a:t> </a:t>
            </a:r>
            <a:r>
              <a:rPr sz="2400" b="0" spc="45" dirty="0">
                <a:latin typeface="Tahoma"/>
                <a:cs typeface="Tahoma"/>
              </a:rPr>
              <a:t>nuanced,</a:t>
            </a:r>
            <a:r>
              <a:rPr sz="2400" b="0" spc="-180" dirty="0">
                <a:latin typeface="Tahoma"/>
                <a:cs typeface="Tahoma"/>
              </a:rPr>
              <a:t> </a:t>
            </a:r>
            <a:r>
              <a:rPr sz="2400" b="0" spc="95" dirty="0">
                <a:latin typeface="Tahoma"/>
                <a:cs typeface="Tahoma"/>
              </a:rPr>
              <a:t>multi-</a:t>
            </a:r>
            <a:r>
              <a:rPr sz="2400" b="0" spc="114" dirty="0">
                <a:latin typeface="Tahoma"/>
                <a:cs typeface="Tahoma"/>
              </a:rPr>
              <a:t>factor </a:t>
            </a:r>
            <a:r>
              <a:rPr sz="2400" b="0" spc="-10" dirty="0">
                <a:latin typeface="Tahoma"/>
                <a:cs typeface="Tahoma"/>
              </a:rPr>
              <a:t>reasoning.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75923" y="1942597"/>
            <a:ext cx="6477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360" dirty="0">
                <a:solidFill>
                  <a:srgbClr val="181818"/>
                </a:solidFill>
                <a:latin typeface="Trebuchet MS"/>
                <a:cs typeface="Trebuchet MS"/>
              </a:rPr>
              <a:t>04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How</a:t>
            </a:r>
            <a:r>
              <a:rPr spc="-185" dirty="0"/>
              <a:t> </a:t>
            </a:r>
            <a:r>
              <a:rPr spc="80" dirty="0"/>
              <a:t>well</a:t>
            </a:r>
            <a:r>
              <a:rPr spc="-185" dirty="0"/>
              <a:t> </a:t>
            </a:r>
            <a:r>
              <a:rPr spc="245" dirty="0"/>
              <a:t>does</a:t>
            </a:r>
            <a:r>
              <a:rPr spc="-185" dirty="0"/>
              <a:t> </a:t>
            </a:r>
            <a:r>
              <a:rPr spc="85" dirty="0"/>
              <a:t>the</a:t>
            </a:r>
            <a:r>
              <a:rPr spc="-185" dirty="0"/>
              <a:t> </a:t>
            </a:r>
            <a:r>
              <a:rPr spc="145" dirty="0"/>
              <a:t>prototype</a:t>
            </a:r>
            <a:r>
              <a:rPr spc="-185" dirty="0"/>
              <a:t> </a:t>
            </a:r>
            <a:r>
              <a:rPr spc="95" dirty="0"/>
              <a:t>handle</a:t>
            </a:r>
            <a:r>
              <a:rPr spc="-185" dirty="0"/>
              <a:t> </a:t>
            </a:r>
            <a:r>
              <a:rPr spc="114" dirty="0"/>
              <a:t>its</a:t>
            </a:r>
            <a:r>
              <a:rPr spc="-185" dirty="0"/>
              <a:t> </a:t>
            </a:r>
            <a:r>
              <a:rPr spc="110" dirty="0"/>
              <a:t>defined</a:t>
            </a:r>
            <a:r>
              <a:rPr spc="-185" dirty="0"/>
              <a:t> </a:t>
            </a:r>
            <a:r>
              <a:rPr spc="260" dirty="0"/>
              <a:t>scope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1578" y="0"/>
            <a:ext cx="8618785" cy="4954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17861" y="3228542"/>
            <a:ext cx="7186930" cy="1914525"/>
          </a:xfrm>
          <a:prstGeom prst="rect">
            <a:avLst/>
          </a:prstGeom>
          <a:solidFill>
            <a:srgbClr val="4EEF64"/>
          </a:solidFill>
          <a:ln w="19047">
            <a:solidFill>
              <a:srgbClr val="181818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95"/>
              </a:spcBef>
            </a:pPr>
            <a:endParaRPr sz="2000">
              <a:latin typeface="Times New Roman"/>
              <a:cs typeface="Times New Roman"/>
            </a:endParaRPr>
          </a:p>
          <a:p>
            <a:pPr marL="1160145" marR="445770" indent="-706120">
              <a:lnSpc>
                <a:spcPct val="106300"/>
              </a:lnSpc>
            </a:pPr>
            <a:r>
              <a:rPr sz="2000" b="1" spc="55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2000" b="1" spc="-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primary</a:t>
            </a:r>
            <a:r>
              <a:rPr sz="2000" b="1" spc="-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constraint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 lies</a:t>
            </a:r>
            <a:r>
              <a:rPr sz="2000" b="1" spc="-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2000" b="1" spc="-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the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lack</a:t>
            </a:r>
            <a:r>
              <a:rPr sz="2000" b="1" spc="-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r>
              <a:rPr sz="2000" b="1" spc="-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real-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time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data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access.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(For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non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tech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savvy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PM’s)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2711" y="3228542"/>
            <a:ext cx="7186930" cy="1914525"/>
          </a:xfrm>
          <a:prstGeom prst="rect">
            <a:avLst/>
          </a:prstGeom>
          <a:solidFill>
            <a:srgbClr val="4EEF64"/>
          </a:solidFill>
          <a:ln w="19047">
            <a:solidFill>
              <a:srgbClr val="181818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95"/>
              </a:spcBef>
            </a:pPr>
            <a:endParaRPr sz="2000">
              <a:latin typeface="Times New Roman"/>
              <a:cs typeface="Times New Roman"/>
            </a:endParaRPr>
          </a:p>
          <a:p>
            <a:pPr marL="1660525" marR="415290" indent="-1236980">
              <a:lnSpc>
                <a:spcPct val="106300"/>
              </a:lnSpc>
            </a:pPr>
            <a:r>
              <a:rPr sz="2000" b="1" spc="55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181818"/>
                </a:solidFill>
                <a:latin typeface="Trebuchet MS"/>
                <a:cs typeface="Trebuchet MS"/>
              </a:rPr>
              <a:t>agent-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based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model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mirrors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PM’s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daily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needs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closely.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(yup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tried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it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000" b="1" spc="-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day)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7861" y="5449671"/>
            <a:ext cx="7186930" cy="1914525"/>
          </a:xfrm>
          <a:prstGeom prst="rect">
            <a:avLst/>
          </a:prstGeom>
          <a:solidFill>
            <a:srgbClr val="4EEF64"/>
          </a:solidFill>
          <a:ln w="19047">
            <a:solidFill>
              <a:srgbClr val="181818"/>
            </a:solidFill>
          </a:ln>
        </p:spPr>
        <p:txBody>
          <a:bodyPr vert="horz" wrap="square" lIns="0" tIns="259715" rIns="0" bIns="0" rtlCol="0">
            <a:spAutoFit/>
          </a:bodyPr>
          <a:lstStyle/>
          <a:p>
            <a:pPr marL="498475" marR="489584" indent="-635" algn="ctr">
              <a:lnSpc>
                <a:spcPct val="106300"/>
              </a:lnSpc>
              <a:spcBef>
                <a:spcPts val="2045"/>
              </a:spcBef>
            </a:pPr>
            <a:r>
              <a:rPr sz="2000" b="1" spc="55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current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build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relies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on</a:t>
            </a:r>
            <a:r>
              <a:rPr sz="2000" b="1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static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260" dirty="0">
                <a:solidFill>
                  <a:srgbClr val="181818"/>
                </a:solidFill>
                <a:latin typeface="Trebuchet MS"/>
                <a:cs typeface="Trebuchet MS"/>
              </a:rPr>
              <a:t>CSVs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and 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document-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based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knowledge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base.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0" dirty="0">
                <a:solidFill>
                  <a:srgbClr val="181818"/>
                </a:solidFill>
                <a:latin typeface="Trebuchet MS"/>
                <a:cs typeface="Trebuchet MS"/>
              </a:rPr>
              <a:t>This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limits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the </a:t>
            </a:r>
            <a:r>
              <a:rPr sz="2000" b="1" spc="95" dirty="0">
                <a:solidFill>
                  <a:srgbClr val="181818"/>
                </a:solidFill>
                <a:latin typeface="Trebuchet MS"/>
                <a:cs typeface="Trebuchet MS"/>
              </a:rPr>
              <a:t>accuracy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responsiveness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insights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5" dirty="0">
                <a:solidFill>
                  <a:srgbClr val="181818"/>
                </a:solidFill>
                <a:latin typeface="Trebuchet MS"/>
                <a:cs typeface="Trebuchet MS"/>
              </a:rPr>
              <a:t>fast- </a:t>
            </a:r>
            <a:r>
              <a:rPr sz="2000" b="1" spc="114" dirty="0">
                <a:solidFill>
                  <a:srgbClr val="181818"/>
                </a:solidFill>
                <a:latin typeface="Trebuchet MS"/>
                <a:cs typeface="Trebuchet MS"/>
              </a:rPr>
              <a:t>changing</a:t>
            </a:r>
            <a:r>
              <a:rPr sz="2000" b="1" spc="-7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environments.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7861" y="7669427"/>
            <a:ext cx="7186930" cy="1914525"/>
          </a:xfrm>
          <a:prstGeom prst="rect">
            <a:avLst/>
          </a:prstGeom>
          <a:solidFill>
            <a:srgbClr val="4EEF64"/>
          </a:solidFill>
          <a:ln w="19047">
            <a:solidFill>
              <a:srgbClr val="181818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95"/>
              </a:spcBef>
            </a:pPr>
            <a:endParaRPr sz="2000">
              <a:latin typeface="Times New Roman"/>
              <a:cs typeface="Times New Roman"/>
            </a:endParaRPr>
          </a:p>
          <a:p>
            <a:pPr marL="1011555" marR="568325" indent="-434975">
              <a:lnSpc>
                <a:spcPct val="106300"/>
              </a:lnSpc>
            </a:pP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Integrations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2000" b="1" spc="-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5" dirty="0">
                <a:solidFill>
                  <a:srgbClr val="181818"/>
                </a:solidFill>
                <a:latin typeface="Trebuchet MS"/>
                <a:cs typeface="Trebuchet MS"/>
              </a:rPr>
              <a:t>advanced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analytics</a:t>
            </a:r>
            <a:r>
              <a:rPr sz="2000" b="1" spc="-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tools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181818"/>
                </a:solidFill>
                <a:latin typeface="Trebuchet MS"/>
                <a:cs typeface="Trebuchet MS"/>
              </a:rPr>
              <a:t>(e.g.,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CleverTap,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Mixpanel)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are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not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5" dirty="0">
                <a:solidFill>
                  <a:srgbClr val="181818"/>
                </a:solidFill>
                <a:latin typeface="Trebuchet MS"/>
                <a:cs typeface="Trebuchet MS"/>
              </a:rPr>
              <a:t>yet</a:t>
            </a:r>
            <a:r>
              <a:rPr sz="2000" b="1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2000" b="1" spc="-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place.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7450435" cy="1062355"/>
            <a:chOff x="0" y="0"/>
            <a:chExt cx="17450435" cy="1062355"/>
          </a:xfrm>
        </p:grpSpPr>
        <p:sp>
          <p:nvSpPr>
            <p:cNvPr id="8" name="object 8"/>
            <p:cNvSpPr/>
            <p:nvPr/>
          </p:nvSpPr>
          <p:spPr>
            <a:xfrm>
              <a:off x="1028706" y="1033462"/>
              <a:ext cx="16230600" cy="24130"/>
            </a:xfrm>
            <a:custGeom>
              <a:avLst/>
              <a:gdLst/>
              <a:ahLst/>
              <a:cxnLst/>
              <a:rect l="l" t="t" r="r" b="b"/>
              <a:pathLst>
                <a:path w="16230600" h="24130">
                  <a:moveTo>
                    <a:pt x="0" y="0"/>
                  </a:moveTo>
                  <a:lnTo>
                    <a:pt x="16230599" y="23812"/>
                  </a:lnTo>
                </a:path>
              </a:pathLst>
            </a:custGeom>
            <a:ln w="9524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7450435" cy="1028700"/>
            </a:xfrm>
            <a:custGeom>
              <a:avLst/>
              <a:gdLst/>
              <a:ahLst/>
              <a:cxnLst/>
              <a:rect l="l" t="t" r="r" b="b"/>
              <a:pathLst>
                <a:path w="17450435" h="1028700">
                  <a:moveTo>
                    <a:pt x="17355133" y="1028699"/>
                  </a:moveTo>
                  <a:lnTo>
                    <a:pt x="95249" y="1028699"/>
                  </a:lnTo>
                  <a:lnTo>
                    <a:pt x="76580" y="1026852"/>
                  </a:lnTo>
                  <a:lnTo>
                    <a:pt x="27898" y="1000801"/>
                  </a:lnTo>
                  <a:lnTo>
                    <a:pt x="1847" y="952119"/>
                  </a:lnTo>
                  <a:lnTo>
                    <a:pt x="0" y="933449"/>
                  </a:lnTo>
                  <a:lnTo>
                    <a:pt x="0" y="95249"/>
                  </a:lnTo>
                  <a:lnTo>
                    <a:pt x="16003" y="42405"/>
                  </a:lnTo>
                  <a:lnTo>
                    <a:pt x="58799" y="7250"/>
                  </a:lnTo>
                  <a:lnTo>
                    <a:pt x="95249" y="0"/>
                  </a:lnTo>
                  <a:lnTo>
                    <a:pt x="17355133" y="0"/>
                  </a:lnTo>
                  <a:lnTo>
                    <a:pt x="17407978" y="16003"/>
                  </a:lnTo>
                  <a:lnTo>
                    <a:pt x="17443133" y="58799"/>
                  </a:lnTo>
                  <a:lnTo>
                    <a:pt x="17450384" y="95249"/>
                  </a:lnTo>
                  <a:lnTo>
                    <a:pt x="17450384" y="933449"/>
                  </a:lnTo>
                  <a:lnTo>
                    <a:pt x="17434380" y="986294"/>
                  </a:lnTo>
                  <a:lnTo>
                    <a:pt x="17391584" y="1021449"/>
                  </a:lnTo>
                  <a:lnTo>
                    <a:pt x="17355133" y="1028699"/>
                  </a:lnTo>
                  <a:close/>
                </a:path>
              </a:pathLst>
            </a:custGeom>
            <a:solidFill>
              <a:srgbClr val="4EEF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04914" y="1900886"/>
            <a:ext cx="430911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b="0" spc="-140" dirty="0">
                <a:latin typeface="Times New Roman"/>
                <a:cs typeface="Times New Roman"/>
              </a:rPr>
              <a:t> </a:t>
            </a:r>
            <a:r>
              <a:rPr sz="5000" spc="-350" dirty="0"/>
              <a:t>Limitations</a:t>
            </a:r>
            <a:endParaRPr sz="50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9764" y="1980253"/>
            <a:ext cx="711327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40" dirty="0">
                <a:solidFill>
                  <a:srgbClr val="181818"/>
                </a:solidFill>
                <a:latin typeface="Trebuchet MS"/>
                <a:cs typeface="Trebuchet MS"/>
              </a:rPr>
              <a:t>Adoption</a:t>
            </a:r>
            <a:r>
              <a:rPr sz="5000" b="1" spc="-2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000" b="1" spc="-195" dirty="0">
                <a:solidFill>
                  <a:srgbClr val="181818"/>
                </a:solidFill>
                <a:latin typeface="Trebuchet MS"/>
                <a:cs typeface="Trebuchet MS"/>
              </a:rPr>
              <a:t>Feasibility</a:t>
            </a:r>
            <a:endParaRPr sz="50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71293" y="5449671"/>
            <a:ext cx="7186930" cy="1914525"/>
          </a:xfrm>
          <a:prstGeom prst="rect">
            <a:avLst/>
          </a:prstGeom>
          <a:solidFill>
            <a:srgbClr val="4EEF64"/>
          </a:solidFill>
          <a:ln w="19047">
            <a:solidFill>
              <a:srgbClr val="181818"/>
            </a:solidFill>
          </a:ln>
        </p:spPr>
        <p:txBody>
          <a:bodyPr vert="horz" wrap="square" lIns="0" tIns="259715" rIns="0" bIns="0" rtlCol="0">
            <a:spAutoFit/>
          </a:bodyPr>
          <a:lstStyle/>
          <a:p>
            <a:pPr marL="237490" marR="229235" indent="-635" algn="ctr">
              <a:lnSpc>
                <a:spcPct val="106300"/>
              </a:lnSpc>
              <a:spcBef>
                <a:spcPts val="2045"/>
              </a:spcBef>
            </a:pP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Once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connected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to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live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tools,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this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product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has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0" dirty="0">
                <a:solidFill>
                  <a:srgbClr val="181818"/>
                </a:solidFill>
                <a:latin typeface="Trebuchet MS"/>
                <a:cs typeface="Trebuchet MS"/>
              </a:rPr>
              <a:t>strong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potential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adoption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real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world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product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5" dirty="0">
                <a:solidFill>
                  <a:srgbClr val="181818"/>
                </a:solidFill>
                <a:latin typeface="Trebuchet MS"/>
                <a:cs typeface="Trebuchet MS"/>
              </a:rPr>
              <a:t>teams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reducing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0" dirty="0">
                <a:solidFill>
                  <a:srgbClr val="181818"/>
                </a:solidFill>
                <a:latin typeface="Trebuchet MS"/>
                <a:cs typeface="Trebuchet MS"/>
              </a:rPr>
              <a:t>manual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lookup</a:t>
            </a:r>
            <a:r>
              <a:rPr sz="2000" b="1" spc="-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work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boosting</a:t>
            </a:r>
            <a:r>
              <a:rPr sz="2000" b="1" spc="-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decision- 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making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speed.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4779" y="136556"/>
            <a:ext cx="13608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90" dirty="0">
                <a:solidFill>
                  <a:srgbClr val="181818"/>
                </a:solidFill>
                <a:latin typeface="Trebuchet MS"/>
                <a:cs typeface="Trebuchet MS"/>
              </a:rPr>
              <a:t>How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80" dirty="0">
                <a:solidFill>
                  <a:srgbClr val="181818"/>
                </a:solidFill>
                <a:latin typeface="Trebuchet MS"/>
                <a:cs typeface="Trebuchet MS"/>
              </a:rPr>
              <a:t>well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45" dirty="0">
                <a:solidFill>
                  <a:srgbClr val="181818"/>
                </a:solidFill>
                <a:latin typeface="Trebuchet MS"/>
                <a:cs typeface="Trebuchet MS"/>
              </a:rPr>
              <a:t>does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85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45" dirty="0">
                <a:solidFill>
                  <a:srgbClr val="181818"/>
                </a:solidFill>
                <a:latin typeface="Trebuchet MS"/>
                <a:cs typeface="Trebuchet MS"/>
              </a:rPr>
              <a:t>prototype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95" dirty="0">
                <a:solidFill>
                  <a:srgbClr val="181818"/>
                </a:solidFill>
                <a:latin typeface="Trebuchet MS"/>
                <a:cs typeface="Trebuchet MS"/>
              </a:rPr>
              <a:t>handle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14" dirty="0">
                <a:solidFill>
                  <a:srgbClr val="181818"/>
                </a:solidFill>
                <a:latin typeface="Trebuchet MS"/>
                <a:cs typeface="Trebuchet MS"/>
              </a:rPr>
              <a:t>its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10" dirty="0">
                <a:solidFill>
                  <a:srgbClr val="181818"/>
                </a:solidFill>
                <a:latin typeface="Trebuchet MS"/>
                <a:cs typeface="Trebuchet MS"/>
              </a:rPr>
              <a:t>defined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60" dirty="0">
                <a:solidFill>
                  <a:srgbClr val="181818"/>
                </a:solidFill>
                <a:latin typeface="Trebuchet MS"/>
                <a:cs typeface="Trebuchet MS"/>
              </a:rPr>
              <a:t>scope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791" y="1296032"/>
            <a:ext cx="10401299" cy="86582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7450435" cy="1028700"/>
          </a:xfrm>
          <a:custGeom>
            <a:avLst/>
            <a:gdLst/>
            <a:ahLst/>
            <a:cxnLst/>
            <a:rect l="l" t="t" r="r" b="b"/>
            <a:pathLst>
              <a:path w="17450435" h="1028700">
                <a:moveTo>
                  <a:pt x="17355133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8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17355133" y="0"/>
                </a:lnTo>
                <a:lnTo>
                  <a:pt x="17407978" y="16003"/>
                </a:lnTo>
                <a:lnTo>
                  <a:pt x="17443133" y="58799"/>
                </a:lnTo>
                <a:lnTo>
                  <a:pt x="17450384" y="95249"/>
                </a:lnTo>
                <a:lnTo>
                  <a:pt x="17450384" y="933449"/>
                </a:lnTo>
                <a:lnTo>
                  <a:pt x="17434380" y="986294"/>
                </a:lnTo>
                <a:lnTo>
                  <a:pt x="17391584" y="1021449"/>
                </a:lnTo>
                <a:lnTo>
                  <a:pt x="17355133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4522" y="4545746"/>
            <a:ext cx="3209290" cy="1195070"/>
            <a:chOff x="234522" y="4545746"/>
            <a:chExt cx="3209290" cy="1195070"/>
          </a:xfrm>
        </p:grpSpPr>
        <p:sp>
          <p:nvSpPr>
            <p:cNvPr id="5" name="object 5"/>
            <p:cNvSpPr/>
            <p:nvPr/>
          </p:nvSpPr>
          <p:spPr>
            <a:xfrm>
              <a:off x="234522" y="4545746"/>
              <a:ext cx="3209290" cy="1195070"/>
            </a:xfrm>
            <a:custGeom>
              <a:avLst/>
              <a:gdLst/>
              <a:ahLst/>
              <a:cxnLst/>
              <a:rect l="l" t="t" r="r" b="b"/>
              <a:pathLst>
                <a:path w="3209290" h="1195070">
                  <a:moveTo>
                    <a:pt x="3208795" y="1194616"/>
                  </a:moveTo>
                  <a:lnTo>
                    <a:pt x="0" y="1194616"/>
                  </a:lnTo>
                  <a:lnTo>
                    <a:pt x="0" y="0"/>
                  </a:lnTo>
                  <a:lnTo>
                    <a:pt x="3208795" y="0"/>
                  </a:lnTo>
                  <a:lnTo>
                    <a:pt x="3208795" y="1194616"/>
                  </a:lnTo>
                  <a:close/>
                </a:path>
              </a:pathLst>
            </a:custGeom>
            <a:solidFill>
              <a:srgbClr val="FAEF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318" y="4764759"/>
              <a:ext cx="2435225" cy="601345"/>
            </a:xfrm>
            <a:custGeom>
              <a:avLst/>
              <a:gdLst/>
              <a:ahLst/>
              <a:cxnLst/>
              <a:rect l="l" t="t" r="r" b="b"/>
              <a:pathLst>
                <a:path w="2435225" h="601345">
                  <a:moveTo>
                    <a:pt x="434365" y="390296"/>
                  </a:moveTo>
                  <a:lnTo>
                    <a:pt x="429221" y="342519"/>
                  </a:lnTo>
                  <a:lnTo>
                    <a:pt x="414451" y="298665"/>
                  </a:lnTo>
                  <a:lnTo>
                    <a:pt x="391096" y="260007"/>
                  </a:lnTo>
                  <a:lnTo>
                    <a:pt x="365099" y="232905"/>
                  </a:lnTo>
                  <a:lnTo>
                    <a:pt x="360172" y="227761"/>
                  </a:lnTo>
                  <a:lnTo>
                    <a:pt x="337121" y="212648"/>
                  </a:lnTo>
                  <a:lnTo>
                    <a:pt x="337121" y="390296"/>
                  </a:lnTo>
                  <a:lnTo>
                    <a:pt x="327596" y="437375"/>
                  </a:lnTo>
                  <a:lnTo>
                    <a:pt x="301637" y="475957"/>
                  </a:lnTo>
                  <a:lnTo>
                    <a:pt x="263182" y="502031"/>
                  </a:lnTo>
                  <a:lnTo>
                    <a:pt x="216154" y="511606"/>
                  </a:lnTo>
                  <a:lnTo>
                    <a:pt x="168732" y="502031"/>
                  </a:lnTo>
                  <a:lnTo>
                    <a:pt x="130073" y="475957"/>
                  </a:lnTo>
                  <a:lnTo>
                    <a:pt x="104038" y="437375"/>
                  </a:lnTo>
                  <a:lnTo>
                    <a:pt x="94500" y="390296"/>
                  </a:lnTo>
                  <a:lnTo>
                    <a:pt x="104038" y="343027"/>
                  </a:lnTo>
                  <a:lnTo>
                    <a:pt x="130073" y="304342"/>
                  </a:lnTo>
                  <a:lnTo>
                    <a:pt x="168732" y="278231"/>
                  </a:lnTo>
                  <a:lnTo>
                    <a:pt x="216154" y="268643"/>
                  </a:lnTo>
                  <a:lnTo>
                    <a:pt x="263182" y="278231"/>
                  </a:lnTo>
                  <a:lnTo>
                    <a:pt x="301637" y="304342"/>
                  </a:lnTo>
                  <a:lnTo>
                    <a:pt x="327596" y="343027"/>
                  </a:lnTo>
                  <a:lnTo>
                    <a:pt x="337121" y="390296"/>
                  </a:lnTo>
                  <a:lnTo>
                    <a:pt x="337121" y="212648"/>
                  </a:lnTo>
                  <a:lnTo>
                    <a:pt x="322719" y="203200"/>
                  </a:lnTo>
                  <a:lnTo>
                    <a:pt x="279755" y="187540"/>
                  </a:lnTo>
                  <a:lnTo>
                    <a:pt x="232308" y="182054"/>
                  </a:lnTo>
                  <a:lnTo>
                    <a:pt x="195173" y="185407"/>
                  </a:lnTo>
                  <a:lnTo>
                    <a:pt x="159715" y="195237"/>
                  </a:lnTo>
                  <a:lnTo>
                    <a:pt x="126949" y="211188"/>
                  </a:lnTo>
                  <a:lnTo>
                    <a:pt x="97929" y="232905"/>
                  </a:lnTo>
                  <a:lnTo>
                    <a:pt x="97980" y="203200"/>
                  </a:lnTo>
                  <a:lnTo>
                    <a:pt x="98107" y="129298"/>
                  </a:lnTo>
                  <a:lnTo>
                    <a:pt x="98221" y="58064"/>
                  </a:lnTo>
                  <a:lnTo>
                    <a:pt x="98285" y="15722"/>
                  </a:lnTo>
                  <a:lnTo>
                    <a:pt x="93129" y="10223"/>
                  </a:lnTo>
                  <a:lnTo>
                    <a:pt x="6527" y="10223"/>
                  </a:lnTo>
                  <a:lnTo>
                    <a:pt x="1028" y="15722"/>
                  </a:lnTo>
                  <a:lnTo>
                    <a:pt x="965" y="58064"/>
                  </a:lnTo>
                  <a:lnTo>
                    <a:pt x="25" y="561441"/>
                  </a:lnTo>
                  <a:lnTo>
                    <a:pt x="0" y="584796"/>
                  </a:lnTo>
                  <a:lnTo>
                    <a:pt x="5842" y="589965"/>
                  </a:lnTo>
                  <a:lnTo>
                    <a:pt x="66319" y="589965"/>
                  </a:lnTo>
                  <a:lnTo>
                    <a:pt x="72161" y="585851"/>
                  </a:lnTo>
                  <a:lnTo>
                    <a:pt x="74574" y="576224"/>
                  </a:lnTo>
                  <a:lnTo>
                    <a:pt x="85902" y="533946"/>
                  </a:lnTo>
                  <a:lnTo>
                    <a:pt x="115595" y="561441"/>
                  </a:lnTo>
                  <a:lnTo>
                    <a:pt x="150736" y="581723"/>
                  </a:lnTo>
                  <a:lnTo>
                    <a:pt x="190055" y="594258"/>
                  </a:lnTo>
                  <a:lnTo>
                    <a:pt x="232308" y="598551"/>
                  </a:lnTo>
                  <a:lnTo>
                    <a:pt x="279755" y="593039"/>
                  </a:lnTo>
                  <a:lnTo>
                    <a:pt x="322719" y="577342"/>
                  </a:lnTo>
                  <a:lnTo>
                    <a:pt x="360172" y="552729"/>
                  </a:lnTo>
                  <a:lnTo>
                    <a:pt x="378167" y="533946"/>
                  </a:lnTo>
                  <a:lnTo>
                    <a:pt x="391096" y="520458"/>
                  </a:lnTo>
                  <a:lnTo>
                    <a:pt x="396430" y="511606"/>
                  </a:lnTo>
                  <a:lnTo>
                    <a:pt x="414451" y="481787"/>
                  </a:lnTo>
                  <a:lnTo>
                    <a:pt x="429221" y="437984"/>
                  </a:lnTo>
                  <a:lnTo>
                    <a:pt x="429285" y="437375"/>
                  </a:lnTo>
                  <a:lnTo>
                    <a:pt x="434365" y="390296"/>
                  </a:lnTo>
                  <a:close/>
                </a:path>
                <a:path w="2435225" h="601345">
                  <a:moveTo>
                    <a:pt x="905586" y="389089"/>
                  </a:moveTo>
                  <a:lnTo>
                    <a:pt x="900722" y="339140"/>
                  </a:lnTo>
                  <a:lnTo>
                    <a:pt x="886714" y="294906"/>
                  </a:lnTo>
                  <a:lnTo>
                    <a:pt x="864412" y="257111"/>
                  </a:lnTo>
                  <a:lnTo>
                    <a:pt x="834707" y="226466"/>
                  </a:lnTo>
                  <a:lnTo>
                    <a:pt x="804557" y="207543"/>
                  </a:lnTo>
                  <a:lnTo>
                    <a:pt x="804557" y="338226"/>
                  </a:lnTo>
                  <a:lnTo>
                    <a:pt x="611428" y="338226"/>
                  </a:lnTo>
                  <a:lnTo>
                    <a:pt x="627532" y="305041"/>
                  </a:lnTo>
                  <a:lnTo>
                    <a:pt x="651891" y="282295"/>
                  </a:lnTo>
                  <a:lnTo>
                    <a:pt x="681012" y="269227"/>
                  </a:lnTo>
                  <a:lnTo>
                    <a:pt x="711428" y="265036"/>
                  </a:lnTo>
                  <a:lnTo>
                    <a:pt x="741045" y="269227"/>
                  </a:lnTo>
                  <a:lnTo>
                    <a:pt x="741527" y="269227"/>
                  </a:lnTo>
                  <a:lnTo>
                    <a:pt x="769073" y="282562"/>
                  </a:lnTo>
                  <a:lnTo>
                    <a:pt x="790879" y="305333"/>
                  </a:lnTo>
                  <a:lnTo>
                    <a:pt x="804557" y="338226"/>
                  </a:lnTo>
                  <a:lnTo>
                    <a:pt x="804557" y="207543"/>
                  </a:lnTo>
                  <a:lnTo>
                    <a:pt x="798436" y="203695"/>
                  </a:lnTo>
                  <a:lnTo>
                    <a:pt x="756475" y="189509"/>
                  </a:lnTo>
                  <a:lnTo>
                    <a:pt x="709701" y="184619"/>
                  </a:lnTo>
                  <a:lnTo>
                    <a:pt x="662800" y="189509"/>
                  </a:lnTo>
                  <a:lnTo>
                    <a:pt x="620420" y="203695"/>
                  </a:lnTo>
                  <a:lnTo>
                    <a:pt x="583082" y="226771"/>
                  </a:lnTo>
                  <a:lnTo>
                    <a:pt x="552488" y="257810"/>
                  </a:lnTo>
                  <a:lnTo>
                    <a:pt x="529386" y="296278"/>
                  </a:lnTo>
                  <a:lnTo>
                    <a:pt x="514794" y="341515"/>
                  </a:lnTo>
                  <a:lnTo>
                    <a:pt x="509701" y="392874"/>
                  </a:lnTo>
                  <a:lnTo>
                    <a:pt x="515124" y="444665"/>
                  </a:lnTo>
                  <a:lnTo>
                    <a:pt x="530567" y="490067"/>
                  </a:lnTo>
                  <a:lnTo>
                    <a:pt x="554761" y="528510"/>
                  </a:lnTo>
                  <a:lnTo>
                    <a:pt x="586447" y="559409"/>
                  </a:lnTo>
                  <a:lnTo>
                    <a:pt x="624370" y="582206"/>
                  </a:lnTo>
                  <a:lnTo>
                    <a:pt x="667245" y="596303"/>
                  </a:lnTo>
                  <a:lnTo>
                    <a:pt x="713828" y="601129"/>
                  </a:lnTo>
                  <a:lnTo>
                    <a:pt x="760056" y="596303"/>
                  </a:lnTo>
                  <a:lnTo>
                    <a:pt x="759294" y="596303"/>
                  </a:lnTo>
                  <a:lnTo>
                    <a:pt x="802195" y="582523"/>
                  </a:lnTo>
                  <a:lnTo>
                    <a:pt x="842429" y="559803"/>
                  </a:lnTo>
                  <a:lnTo>
                    <a:pt x="878535" y="528510"/>
                  </a:lnTo>
                  <a:lnTo>
                    <a:pt x="882904" y="522782"/>
                  </a:lnTo>
                  <a:lnTo>
                    <a:pt x="884415" y="517232"/>
                  </a:lnTo>
                  <a:lnTo>
                    <a:pt x="883869" y="515213"/>
                  </a:lnTo>
                  <a:lnTo>
                    <a:pt x="883031" y="512140"/>
                  </a:lnTo>
                  <a:lnTo>
                    <a:pt x="878776" y="507657"/>
                  </a:lnTo>
                  <a:lnTo>
                    <a:pt x="841667" y="466763"/>
                  </a:lnTo>
                  <a:lnTo>
                    <a:pt x="834440" y="461251"/>
                  </a:lnTo>
                  <a:lnTo>
                    <a:pt x="828967" y="461606"/>
                  </a:lnTo>
                  <a:lnTo>
                    <a:pt x="821740" y="468477"/>
                  </a:lnTo>
                  <a:lnTo>
                    <a:pt x="797877" y="488683"/>
                  </a:lnTo>
                  <a:lnTo>
                    <a:pt x="771740" y="503313"/>
                  </a:lnTo>
                  <a:lnTo>
                    <a:pt x="744537" y="512140"/>
                  </a:lnTo>
                  <a:lnTo>
                    <a:pt x="744982" y="512140"/>
                  </a:lnTo>
                  <a:lnTo>
                    <a:pt x="674966" y="508050"/>
                  </a:lnTo>
                  <a:lnTo>
                    <a:pt x="639864" y="487083"/>
                  </a:lnTo>
                  <a:lnTo>
                    <a:pt x="615188" y="453021"/>
                  </a:lnTo>
                  <a:lnTo>
                    <a:pt x="604901" y="406628"/>
                  </a:lnTo>
                  <a:lnTo>
                    <a:pt x="899744" y="406628"/>
                  </a:lnTo>
                  <a:lnTo>
                    <a:pt x="905586" y="402844"/>
                  </a:lnTo>
                  <a:lnTo>
                    <a:pt x="905586" y="389089"/>
                  </a:lnTo>
                  <a:close/>
                </a:path>
                <a:path w="2435225" h="601345">
                  <a:moveTo>
                    <a:pt x="1206665" y="16154"/>
                  </a:moveTo>
                  <a:lnTo>
                    <a:pt x="1167142" y="1498"/>
                  </a:lnTo>
                  <a:lnTo>
                    <a:pt x="1142060" y="0"/>
                  </a:lnTo>
                  <a:lnTo>
                    <a:pt x="1096403" y="5270"/>
                  </a:lnTo>
                  <a:lnTo>
                    <a:pt x="1058786" y="21234"/>
                  </a:lnTo>
                  <a:lnTo>
                    <a:pt x="1030439" y="48094"/>
                  </a:lnTo>
                  <a:lnTo>
                    <a:pt x="1012545" y="86080"/>
                  </a:lnTo>
                  <a:lnTo>
                    <a:pt x="1006309" y="135394"/>
                  </a:lnTo>
                  <a:lnTo>
                    <a:pt x="1006309" y="188658"/>
                  </a:lnTo>
                  <a:lnTo>
                    <a:pt x="970915" y="188658"/>
                  </a:lnTo>
                  <a:lnTo>
                    <a:pt x="965771" y="194170"/>
                  </a:lnTo>
                  <a:lnTo>
                    <a:pt x="965771" y="262547"/>
                  </a:lnTo>
                  <a:lnTo>
                    <a:pt x="970915" y="268046"/>
                  </a:lnTo>
                  <a:lnTo>
                    <a:pt x="1006309" y="268046"/>
                  </a:lnTo>
                  <a:lnTo>
                    <a:pt x="1006309" y="583184"/>
                  </a:lnTo>
                  <a:lnTo>
                    <a:pt x="1012151" y="588327"/>
                  </a:lnTo>
                  <a:lnTo>
                    <a:pt x="1098410" y="588327"/>
                  </a:lnTo>
                  <a:lnTo>
                    <a:pt x="1103909" y="583184"/>
                  </a:lnTo>
                  <a:lnTo>
                    <a:pt x="1103909" y="268046"/>
                  </a:lnTo>
                  <a:lnTo>
                    <a:pt x="1169200" y="268046"/>
                  </a:lnTo>
                  <a:lnTo>
                    <a:pt x="1174699" y="262547"/>
                  </a:lnTo>
                  <a:lnTo>
                    <a:pt x="1174699" y="194170"/>
                  </a:lnTo>
                  <a:lnTo>
                    <a:pt x="1169200" y="188658"/>
                  </a:lnTo>
                  <a:lnTo>
                    <a:pt x="1103909" y="188658"/>
                  </a:lnTo>
                  <a:lnTo>
                    <a:pt x="1103909" y="127482"/>
                  </a:lnTo>
                  <a:lnTo>
                    <a:pt x="1107300" y="105257"/>
                  </a:lnTo>
                  <a:lnTo>
                    <a:pt x="1116838" y="89865"/>
                  </a:lnTo>
                  <a:lnTo>
                    <a:pt x="1131608" y="80911"/>
                  </a:lnTo>
                  <a:lnTo>
                    <a:pt x="1150658" y="78003"/>
                  </a:lnTo>
                  <a:lnTo>
                    <a:pt x="1156512" y="78270"/>
                  </a:lnTo>
                  <a:lnTo>
                    <a:pt x="1162723" y="79044"/>
                  </a:lnTo>
                  <a:lnTo>
                    <a:pt x="1169250" y="80327"/>
                  </a:lnTo>
                  <a:lnTo>
                    <a:pt x="1185354" y="84531"/>
                  </a:lnTo>
                  <a:lnTo>
                    <a:pt x="1191552" y="80759"/>
                  </a:lnTo>
                  <a:lnTo>
                    <a:pt x="1191666" y="80327"/>
                  </a:lnTo>
                  <a:lnTo>
                    <a:pt x="1192339" y="78003"/>
                  </a:lnTo>
                  <a:lnTo>
                    <a:pt x="1194295" y="71132"/>
                  </a:lnTo>
                  <a:lnTo>
                    <a:pt x="1204607" y="26111"/>
                  </a:lnTo>
                  <a:lnTo>
                    <a:pt x="1206665" y="16154"/>
                  </a:lnTo>
                  <a:close/>
                </a:path>
                <a:path w="2435225" h="601345">
                  <a:moveTo>
                    <a:pt x="1661134" y="392874"/>
                  </a:moveTo>
                  <a:lnTo>
                    <a:pt x="1655648" y="342709"/>
                  </a:lnTo>
                  <a:lnTo>
                    <a:pt x="1639938" y="297929"/>
                  </a:lnTo>
                  <a:lnTo>
                    <a:pt x="1622704" y="271221"/>
                  </a:lnTo>
                  <a:lnTo>
                    <a:pt x="1615084" y="259397"/>
                  </a:lnTo>
                  <a:lnTo>
                    <a:pt x="1582178" y="227952"/>
                  </a:lnTo>
                  <a:lnTo>
                    <a:pt x="1564208" y="217360"/>
                  </a:lnTo>
                  <a:lnTo>
                    <a:pt x="1564208" y="392874"/>
                  </a:lnTo>
                  <a:lnTo>
                    <a:pt x="1555457" y="441553"/>
                  </a:lnTo>
                  <a:lnTo>
                    <a:pt x="1531010" y="479945"/>
                  </a:lnTo>
                  <a:lnTo>
                    <a:pt x="1493621" y="505129"/>
                  </a:lnTo>
                  <a:lnTo>
                    <a:pt x="1445996" y="514184"/>
                  </a:lnTo>
                  <a:lnTo>
                    <a:pt x="1399324" y="505129"/>
                  </a:lnTo>
                  <a:lnTo>
                    <a:pt x="1362316" y="479945"/>
                  </a:lnTo>
                  <a:lnTo>
                    <a:pt x="1337932" y="441553"/>
                  </a:lnTo>
                  <a:lnTo>
                    <a:pt x="1329156" y="392874"/>
                  </a:lnTo>
                  <a:lnTo>
                    <a:pt x="1337932" y="344004"/>
                  </a:lnTo>
                  <a:lnTo>
                    <a:pt x="1362316" y="305498"/>
                  </a:lnTo>
                  <a:lnTo>
                    <a:pt x="1399324" y="280276"/>
                  </a:lnTo>
                  <a:lnTo>
                    <a:pt x="1445996" y="271221"/>
                  </a:lnTo>
                  <a:lnTo>
                    <a:pt x="1493621" y="280276"/>
                  </a:lnTo>
                  <a:lnTo>
                    <a:pt x="1531010" y="305498"/>
                  </a:lnTo>
                  <a:lnTo>
                    <a:pt x="1555457" y="344004"/>
                  </a:lnTo>
                  <a:lnTo>
                    <a:pt x="1564208" y="392874"/>
                  </a:lnTo>
                  <a:lnTo>
                    <a:pt x="1564208" y="217360"/>
                  </a:lnTo>
                  <a:lnTo>
                    <a:pt x="1542300" y="204444"/>
                  </a:lnTo>
                  <a:lnTo>
                    <a:pt x="1496542" y="189712"/>
                  </a:lnTo>
                  <a:lnTo>
                    <a:pt x="1445996" y="184619"/>
                  </a:lnTo>
                  <a:lnTo>
                    <a:pt x="1395958" y="189712"/>
                  </a:lnTo>
                  <a:lnTo>
                    <a:pt x="1350568" y="204444"/>
                  </a:lnTo>
                  <a:lnTo>
                    <a:pt x="1310932" y="227952"/>
                  </a:lnTo>
                  <a:lnTo>
                    <a:pt x="1278178" y="259397"/>
                  </a:lnTo>
                  <a:lnTo>
                    <a:pt x="1253401" y="297929"/>
                  </a:lnTo>
                  <a:lnTo>
                    <a:pt x="1237716" y="342709"/>
                  </a:lnTo>
                  <a:lnTo>
                    <a:pt x="1232230" y="392874"/>
                  </a:lnTo>
                  <a:lnTo>
                    <a:pt x="1237716" y="442925"/>
                  </a:lnTo>
                  <a:lnTo>
                    <a:pt x="1253401" y="487654"/>
                  </a:lnTo>
                  <a:lnTo>
                    <a:pt x="1278178" y="526199"/>
                  </a:lnTo>
                  <a:lnTo>
                    <a:pt x="1310932" y="557682"/>
                  </a:lnTo>
                  <a:lnTo>
                    <a:pt x="1350568" y="581240"/>
                  </a:lnTo>
                  <a:lnTo>
                    <a:pt x="1395958" y="596011"/>
                  </a:lnTo>
                  <a:lnTo>
                    <a:pt x="1445996" y="601129"/>
                  </a:lnTo>
                  <a:lnTo>
                    <a:pt x="1496542" y="596011"/>
                  </a:lnTo>
                  <a:lnTo>
                    <a:pt x="1542300" y="581240"/>
                  </a:lnTo>
                  <a:lnTo>
                    <a:pt x="1582178" y="557682"/>
                  </a:lnTo>
                  <a:lnTo>
                    <a:pt x="1615084" y="526199"/>
                  </a:lnTo>
                  <a:lnTo>
                    <a:pt x="1639938" y="487654"/>
                  </a:lnTo>
                  <a:lnTo>
                    <a:pt x="1655648" y="442925"/>
                  </a:lnTo>
                  <a:lnTo>
                    <a:pt x="1661134" y="392874"/>
                  </a:lnTo>
                  <a:close/>
                </a:path>
                <a:path w="2435225" h="601345">
                  <a:moveTo>
                    <a:pt x="1983625" y="195453"/>
                  </a:moveTo>
                  <a:lnTo>
                    <a:pt x="1983511" y="195186"/>
                  </a:lnTo>
                  <a:lnTo>
                    <a:pt x="1980539" y="188226"/>
                  </a:lnTo>
                  <a:lnTo>
                    <a:pt x="1971255" y="185483"/>
                  </a:lnTo>
                  <a:lnTo>
                    <a:pt x="1961997" y="183222"/>
                  </a:lnTo>
                  <a:lnTo>
                    <a:pt x="1952866" y="181622"/>
                  </a:lnTo>
                  <a:lnTo>
                    <a:pt x="1944001" y="180644"/>
                  </a:lnTo>
                  <a:lnTo>
                    <a:pt x="1935518" y="180327"/>
                  </a:lnTo>
                  <a:lnTo>
                    <a:pt x="1905241" y="183896"/>
                  </a:lnTo>
                  <a:lnTo>
                    <a:pt x="1876069" y="195186"/>
                  </a:lnTo>
                  <a:lnTo>
                    <a:pt x="1849208" y="215125"/>
                  </a:lnTo>
                  <a:lnTo>
                    <a:pt x="1825891" y="244589"/>
                  </a:lnTo>
                  <a:lnTo>
                    <a:pt x="1815579" y="202323"/>
                  </a:lnTo>
                  <a:lnTo>
                    <a:pt x="1813179" y="192697"/>
                  </a:lnTo>
                  <a:lnTo>
                    <a:pt x="1807337" y="188582"/>
                  </a:lnTo>
                  <a:lnTo>
                    <a:pt x="1746834" y="188582"/>
                  </a:lnTo>
                  <a:lnTo>
                    <a:pt x="1741004" y="194081"/>
                  </a:lnTo>
                  <a:lnTo>
                    <a:pt x="1741119" y="327710"/>
                  </a:lnTo>
                  <a:lnTo>
                    <a:pt x="1741182" y="388416"/>
                  </a:lnTo>
                  <a:lnTo>
                    <a:pt x="1741297" y="515175"/>
                  </a:lnTo>
                  <a:lnTo>
                    <a:pt x="1741347" y="583095"/>
                  </a:lnTo>
                  <a:lnTo>
                    <a:pt x="1747189" y="588251"/>
                  </a:lnTo>
                  <a:lnTo>
                    <a:pt x="1833448" y="588251"/>
                  </a:lnTo>
                  <a:lnTo>
                    <a:pt x="1838947" y="583095"/>
                  </a:lnTo>
                  <a:lnTo>
                    <a:pt x="1838947" y="372770"/>
                  </a:lnTo>
                  <a:lnTo>
                    <a:pt x="1844141" y="327710"/>
                  </a:lnTo>
                  <a:lnTo>
                    <a:pt x="1859318" y="295236"/>
                  </a:lnTo>
                  <a:lnTo>
                    <a:pt x="1883892" y="275590"/>
                  </a:lnTo>
                  <a:lnTo>
                    <a:pt x="1917306" y="268998"/>
                  </a:lnTo>
                  <a:lnTo>
                    <a:pt x="1923719" y="269201"/>
                  </a:lnTo>
                  <a:lnTo>
                    <a:pt x="1931009" y="269849"/>
                  </a:lnTo>
                  <a:lnTo>
                    <a:pt x="1939010" y="271018"/>
                  </a:lnTo>
                  <a:lnTo>
                    <a:pt x="1957501" y="274828"/>
                  </a:lnTo>
                  <a:lnTo>
                    <a:pt x="1964029" y="271741"/>
                  </a:lnTo>
                  <a:lnTo>
                    <a:pt x="1964728" y="268998"/>
                  </a:lnTo>
                  <a:lnTo>
                    <a:pt x="1966556" y="261658"/>
                  </a:lnTo>
                  <a:lnTo>
                    <a:pt x="1971027" y="244589"/>
                  </a:lnTo>
                  <a:lnTo>
                    <a:pt x="1981568" y="204381"/>
                  </a:lnTo>
                  <a:lnTo>
                    <a:pt x="1983625" y="195453"/>
                  </a:lnTo>
                  <a:close/>
                </a:path>
                <a:path w="2435225" h="601345">
                  <a:moveTo>
                    <a:pt x="2434767" y="389089"/>
                  </a:moveTo>
                  <a:lnTo>
                    <a:pt x="2429903" y="339140"/>
                  </a:lnTo>
                  <a:lnTo>
                    <a:pt x="2429611" y="338226"/>
                  </a:lnTo>
                  <a:lnTo>
                    <a:pt x="2415895" y="294906"/>
                  </a:lnTo>
                  <a:lnTo>
                    <a:pt x="2398268" y="265036"/>
                  </a:lnTo>
                  <a:lnTo>
                    <a:pt x="2393594" y="257111"/>
                  </a:lnTo>
                  <a:lnTo>
                    <a:pt x="2363876" y="226466"/>
                  </a:lnTo>
                  <a:lnTo>
                    <a:pt x="2333739" y="207543"/>
                  </a:lnTo>
                  <a:lnTo>
                    <a:pt x="2333739" y="338226"/>
                  </a:lnTo>
                  <a:lnTo>
                    <a:pt x="2140597" y="338226"/>
                  </a:lnTo>
                  <a:lnTo>
                    <a:pt x="2156714" y="305041"/>
                  </a:lnTo>
                  <a:lnTo>
                    <a:pt x="2181060" y="282295"/>
                  </a:lnTo>
                  <a:lnTo>
                    <a:pt x="2210193" y="269227"/>
                  </a:lnTo>
                  <a:lnTo>
                    <a:pt x="2240597" y="265036"/>
                  </a:lnTo>
                  <a:lnTo>
                    <a:pt x="2270226" y="269227"/>
                  </a:lnTo>
                  <a:lnTo>
                    <a:pt x="2270709" y="269227"/>
                  </a:lnTo>
                  <a:lnTo>
                    <a:pt x="2298255" y="282562"/>
                  </a:lnTo>
                  <a:lnTo>
                    <a:pt x="2320061" y="305333"/>
                  </a:lnTo>
                  <a:lnTo>
                    <a:pt x="2333739" y="338226"/>
                  </a:lnTo>
                  <a:lnTo>
                    <a:pt x="2333739" y="207543"/>
                  </a:lnTo>
                  <a:lnTo>
                    <a:pt x="2327618" y="203695"/>
                  </a:lnTo>
                  <a:lnTo>
                    <a:pt x="2285657" y="189509"/>
                  </a:lnTo>
                  <a:lnTo>
                    <a:pt x="2238883" y="184619"/>
                  </a:lnTo>
                  <a:lnTo>
                    <a:pt x="2191982" y="189509"/>
                  </a:lnTo>
                  <a:lnTo>
                    <a:pt x="2149589" y="203695"/>
                  </a:lnTo>
                  <a:lnTo>
                    <a:pt x="2112264" y="226771"/>
                  </a:lnTo>
                  <a:lnTo>
                    <a:pt x="2081669" y="257810"/>
                  </a:lnTo>
                  <a:lnTo>
                    <a:pt x="2058568" y="296278"/>
                  </a:lnTo>
                  <a:lnTo>
                    <a:pt x="2043976" y="341515"/>
                  </a:lnTo>
                  <a:lnTo>
                    <a:pt x="2038883" y="392874"/>
                  </a:lnTo>
                  <a:lnTo>
                    <a:pt x="2044306" y="444665"/>
                  </a:lnTo>
                  <a:lnTo>
                    <a:pt x="2059749" y="490067"/>
                  </a:lnTo>
                  <a:lnTo>
                    <a:pt x="2083943" y="528510"/>
                  </a:lnTo>
                  <a:lnTo>
                    <a:pt x="2115629" y="559409"/>
                  </a:lnTo>
                  <a:lnTo>
                    <a:pt x="2153539" y="582206"/>
                  </a:lnTo>
                  <a:lnTo>
                    <a:pt x="2196427" y="596303"/>
                  </a:lnTo>
                  <a:lnTo>
                    <a:pt x="2243010" y="601129"/>
                  </a:lnTo>
                  <a:lnTo>
                    <a:pt x="2289238" y="596303"/>
                  </a:lnTo>
                  <a:lnTo>
                    <a:pt x="2288476" y="596303"/>
                  </a:lnTo>
                  <a:lnTo>
                    <a:pt x="2331377" y="582523"/>
                  </a:lnTo>
                  <a:lnTo>
                    <a:pt x="2371610" y="559803"/>
                  </a:lnTo>
                  <a:lnTo>
                    <a:pt x="2407704" y="528510"/>
                  </a:lnTo>
                  <a:lnTo>
                    <a:pt x="2412073" y="522782"/>
                  </a:lnTo>
                  <a:lnTo>
                    <a:pt x="2413597" y="517232"/>
                  </a:lnTo>
                  <a:lnTo>
                    <a:pt x="2413038" y="515213"/>
                  </a:lnTo>
                  <a:lnTo>
                    <a:pt x="2412212" y="512140"/>
                  </a:lnTo>
                  <a:lnTo>
                    <a:pt x="2407958" y="507657"/>
                  </a:lnTo>
                  <a:lnTo>
                    <a:pt x="2370848" y="466763"/>
                  </a:lnTo>
                  <a:lnTo>
                    <a:pt x="2363622" y="461251"/>
                  </a:lnTo>
                  <a:lnTo>
                    <a:pt x="2358148" y="461606"/>
                  </a:lnTo>
                  <a:lnTo>
                    <a:pt x="2350922" y="468477"/>
                  </a:lnTo>
                  <a:lnTo>
                    <a:pt x="2327046" y="488683"/>
                  </a:lnTo>
                  <a:lnTo>
                    <a:pt x="2300922" y="503313"/>
                  </a:lnTo>
                  <a:lnTo>
                    <a:pt x="2273719" y="512140"/>
                  </a:lnTo>
                  <a:lnTo>
                    <a:pt x="2274163" y="512140"/>
                  </a:lnTo>
                  <a:lnTo>
                    <a:pt x="2204148" y="508050"/>
                  </a:lnTo>
                  <a:lnTo>
                    <a:pt x="2169033" y="487083"/>
                  </a:lnTo>
                  <a:lnTo>
                    <a:pt x="2144369" y="453021"/>
                  </a:lnTo>
                  <a:lnTo>
                    <a:pt x="2134070" y="406628"/>
                  </a:lnTo>
                  <a:lnTo>
                    <a:pt x="2428925" y="406628"/>
                  </a:lnTo>
                  <a:lnTo>
                    <a:pt x="2434767" y="402844"/>
                  </a:lnTo>
                  <a:lnTo>
                    <a:pt x="2434767" y="389089"/>
                  </a:lnTo>
                  <a:close/>
                </a:path>
              </a:pathLst>
            </a:custGeom>
            <a:solidFill>
              <a:srgbClr val="FD8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198222" y="4460869"/>
            <a:ext cx="2392045" cy="1162050"/>
            <a:chOff x="15198222" y="4460869"/>
            <a:chExt cx="2392045" cy="1162050"/>
          </a:xfrm>
        </p:grpSpPr>
        <p:sp>
          <p:nvSpPr>
            <p:cNvPr id="8" name="object 8"/>
            <p:cNvSpPr/>
            <p:nvPr/>
          </p:nvSpPr>
          <p:spPr>
            <a:xfrm>
              <a:off x="15198222" y="4460869"/>
              <a:ext cx="2392045" cy="1162050"/>
            </a:xfrm>
            <a:custGeom>
              <a:avLst/>
              <a:gdLst/>
              <a:ahLst/>
              <a:cxnLst/>
              <a:rect l="l" t="t" r="r" b="b"/>
              <a:pathLst>
                <a:path w="2392044" h="1162050">
                  <a:moveTo>
                    <a:pt x="2391660" y="1162050"/>
                  </a:moveTo>
                  <a:lnTo>
                    <a:pt x="0" y="1162050"/>
                  </a:lnTo>
                  <a:lnTo>
                    <a:pt x="0" y="0"/>
                  </a:lnTo>
                  <a:lnTo>
                    <a:pt x="2391660" y="0"/>
                  </a:lnTo>
                  <a:lnTo>
                    <a:pt x="2391660" y="1162050"/>
                  </a:lnTo>
                  <a:close/>
                </a:path>
              </a:pathLst>
            </a:custGeom>
            <a:solidFill>
              <a:srgbClr val="FAEF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69906" y="4729187"/>
              <a:ext cx="951230" cy="529590"/>
            </a:xfrm>
            <a:custGeom>
              <a:avLst/>
              <a:gdLst/>
              <a:ahLst/>
              <a:cxnLst/>
              <a:rect l="l" t="t" r="r" b="b"/>
              <a:pathLst>
                <a:path w="951230" h="529589">
                  <a:moveTo>
                    <a:pt x="193890" y="509447"/>
                  </a:moveTo>
                  <a:lnTo>
                    <a:pt x="178181" y="454291"/>
                  </a:lnTo>
                  <a:lnTo>
                    <a:pt x="175158" y="445274"/>
                  </a:lnTo>
                  <a:lnTo>
                    <a:pt x="168808" y="441934"/>
                  </a:lnTo>
                  <a:lnTo>
                    <a:pt x="159118" y="444944"/>
                  </a:lnTo>
                  <a:lnTo>
                    <a:pt x="152044" y="446836"/>
                  </a:lnTo>
                  <a:lnTo>
                    <a:pt x="145376" y="448081"/>
                  </a:lnTo>
                  <a:lnTo>
                    <a:pt x="139141" y="448754"/>
                  </a:lnTo>
                  <a:lnTo>
                    <a:pt x="133388" y="448957"/>
                  </a:lnTo>
                  <a:lnTo>
                    <a:pt x="117500" y="446379"/>
                  </a:lnTo>
                  <a:lnTo>
                    <a:pt x="105384" y="438378"/>
                  </a:lnTo>
                  <a:lnTo>
                    <a:pt x="97650" y="424548"/>
                  </a:lnTo>
                  <a:lnTo>
                    <a:pt x="94945" y="404482"/>
                  </a:lnTo>
                  <a:lnTo>
                    <a:pt x="94945" y="5029"/>
                  </a:lnTo>
                  <a:lnTo>
                    <a:pt x="89268" y="0"/>
                  </a:lnTo>
                  <a:lnTo>
                    <a:pt x="5372" y="0"/>
                  </a:lnTo>
                  <a:lnTo>
                    <a:pt x="0" y="5029"/>
                  </a:lnTo>
                  <a:lnTo>
                    <a:pt x="0" y="415531"/>
                  </a:lnTo>
                  <a:lnTo>
                    <a:pt x="9004" y="464210"/>
                  </a:lnTo>
                  <a:lnTo>
                    <a:pt x="34188" y="499605"/>
                  </a:lnTo>
                  <a:lnTo>
                    <a:pt x="72771" y="521208"/>
                  </a:lnTo>
                  <a:lnTo>
                    <a:pt x="122021" y="528523"/>
                  </a:lnTo>
                  <a:lnTo>
                    <a:pt x="136207" y="528154"/>
                  </a:lnTo>
                  <a:lnTo>
                    <a:pt x="150774" y="526846"/>
                  </a:lnTo>
                  <a:lnTo>
                    <a:pt x="165836" y="524281"/>
                  </a:lnTo>
                  <a:lnTo>
                    <a:pt x="181521" y="520153"/>
                  </a:lnTo>
                  <a:lnTo>
                    <a:pt x="191211" y="517144"/>
                  </a:lnTo>
                  <a:lnTo>
                    <a:pt x="193890" y="509447"/>
                  </a:lnTo>
                  <a:close/>
                </a:path>
                <a:path w="951230" h="529589">
                  <a:moveTo>
                    <a:pt x="638644" y="323164"/>
                  </a:moveTo>
                  <a:lnTo>
                    <a:pt x="633920" y="274561"/>
                  </a:lnTo>
                  <a:lnTo>
                    <a:pt x="633628" y="273672"/>
                  </a:lnTo>
                  <a:lnTo>
                    <a:pt x="620280" y="231533"/>
                  </a:lnTo>
                  <a:lnTo>
                    <a:pt x="603148" y="202476"/>
                  </a:lnTo>
                  <a:lnTo>
                    <a:pt x="598589" y="194767"/>
                  </a:lnTo>
                  <a:lnTo>
                    <a:pt x="569683" y="164960"/>
                  </a:lnTo>
                  <a:lnTo>
                    <a:pt x="540372" y="146558"/>
                  </a:lnTo>
                  <a:lnTo>
                    <a:pt x="540372" y="273672"/>
                  </a:lnTo>
                  <a:lnTo>
                    <a:pt x="352501" y="273672"/>
                  </a:lnTo>
                  <a:lnTo>
                    <a:pt x="368160" y="241401"/>
                  </a:lnTo>
                  <a:lnTo>
                    <a:pt x="391858" y="219278"/>
                  </a:lnTo>
                  <a:lnTo>
                    <a:pt x="420192" y="206552"/>
                  </a:lnTo>
                  <a:lnTo>
                    <a:pt x="449770" y="202476"/>
                  </a:lnTo>
                  <a:lnTo>
                    <a:pt x="478586" y="206552"/>
                  </a:lnTo>
                  <a:lnTo>
                    <a:pt x="479056" y="206552"/>
                  </a:lnTo>
                  <a:lnTo>
                    <a:pt x="505853" y="219532"/>
                  </a:lnTo>
                  <a:lnTo>
                    <a:pt x="527062" y="241681"/>
                  </a:lnTo>
                  <a:lnTo>
                    <a:pt x="540372" y="273672"/>
                  </a:lnTo>
                  <a:lnTo>
                    <a:pt x="540372" y="146558"/>
                  </a:lnTo>
                  <a:lnTo>
                    <a:pt x="534416" y="142811"/>
                  </a:lnTo>
                  <a:lnTo>
                    <a:pt x="493598" y="129019"/>
                  </a:lnTo>
                  <a:lnTo>
                    <a:pt x="448094" y="124256"/>
                  </a:lnTo>
                  <a:lnTo>
                    <a:pt x="402475" y="129019"/>
                  </a:lnTo>
                  <a:lnTo>
                    <a:pt x="361251" y="142811"/>
                  </a:lnTo>
                  <a:lnTo>
                    <a:pt x="324929" y="165252"/>
                  </a:lnTo>
                  <a:lnTo>
                    <a:pt x="295173" y="195453"/>
                  </a:lnTo>
                  <a:lnTo>
                    <a:pt x="272707" y="232879"/>
                  </a:lnTo>
                  <a:lnTo>
                    <a:pt x="258495" y="276872"/>
                  </a:lnTo>
                  <a:lnTo>
                    <a:pt x="253542" y="326834"/>
                  </a:lnTo>
                  <a:lnTo>
                    <a:pt x="258826" y="377215"/>
                  </a:lnTo>
                  <a:lnTo>
                    <a:pt x="273850" y="421373"/>
                  </a:lnTo>
                  <a:lnTo>
                    <a:pt x="297383" y="458774"/>
                  </a:lnTo>
                  <a:lnTo>
                    <a:pt x="328206" y="488835"/>
                  </a:lnTo>
                  <a:lnTo>
                    <a:pt x="365086" y="510997"/>
                  </a:lnTo>
                  <a:lnTo>
                    <a:pt x="406793" y="524713"/>
                  </a:lnTo>
                  <a:lnTo>
                    <a:pt x="452107" y="529412"/>
                  </a:lnTo>
                  <a:lnTo>
                    <a:pt x="497078" y="524713"/>
                  </a:lnTo>
                  <a:lnTo>
                    <a:pt x="496341" y="524713"/>
                  </a:lnTo>
                  <a:lnTo>
                    <a:pt x="538073" y="511314"/>
                  </a:lnTo>
                  <a:lnTo>
                    <a:pt x="577215" y="489216"/>
                  </a:lnTo>
                  <a:lnTo>
                    <a:pt x="612343" y="458774"/>
                  </a:lnTo>
                  <a:lnTo>
                    <a:pt x="619925" y="451180"/>
                  </a:lnTo>
                  <a:lnTo>
                    <a:pt x="619925" y="445833"/>
                  </a:lnTo>
                  <a:lnTo>
                    <a:pt x="619912" y="443839"/>
                  </a:lnTo>
                  <a:lnTo>
                    <a:pt x="612571" y="438480"/>
                  </a:lnTo>
                  <a:lnTo>
                    <a:pt x="576465" y="398703"/>
                  </a:lnTo>
                  <a:lnTo>
                    <a:pt x="569442" y="393357"/>
                  </a:lnTo>
                  <a:lnTo>
                    <a:pt x="564108" y="393687"/>
                  </a:lnTo>
                  <a:lnTo>
                    <a:pt x="557085" y="400380"/>
                  </a:lnTo>
                  <a:lnTo>
                    <a:pt x="533869" y="420039"/>
                  </a:lnTo>
                  <a:lnTo>
                    <a:pt x="508444" y="434263"/>
                  </a:lnTo>
                  <a:lnTo>
                    <a:pt x="481774" y="442912"/>
                  </a:lnTo>
                  <a:lnTo>
                    <a:pt x="454787" y="445833"/>
                  </a:lnTo>
                  <a:lnTo>
                    <a:pt x="414299" y="438873"/>
                  </a:lnTo>
                  <a:lnTo>
                    <a:pt x="380161" y="418465"/>
                  </a:lnTo>
                  <a:lnTo>
                    <a:pt x="356158" y="385343"/>
                  </a:lnTo>
                  <a:lnTo>
                    <a:pt x="346151" y="340207"/>
                  </a:lnTo>
                  <a:lnTo>
                    <a:pt x="632955" y="340207"/>
                  </a:lnTo>
                  <a:lnTo>
                    <a:pt x="638644" y="336537"/>
                  </a:lnTo>
                  <a:lnTo>
                    <a:pt x="638644" y="323164"/>
                  </a:lnTo>
                  <a:close/>
                </a:path>
                <a:path w="951230" h="529589">
                  <a:moveTo>
                    <a:pt x="950696" y="134797"/>
                  </a:moveTo>
                  <a:lnTo>
                    <a:pt x="912152" y="120396"/>
                  </a:lnTo>
                  <a:lnTo>
                    <a:pt x="903909" y="120078"/>
                  </a:lnTo>
                  <a:lnTo>
                    <a:pt x="874458" y="123545"/>
                  </a:lnTo>
                  <a:lnTo>
                    <a:pt x="846074" y="134543"/>
                  </a:lnTo>
                  <a:lnTo>
                    <a:pt x="819950" y="153924"/>
                  </a:lnTo>
                  <a:lnTo>
                    <a:pt x="797267" y="182587"/>
                  </a:lnTo>
                  <a:lnTo>
                    <a:pt x="784898" y="132105"/>
                  </a:lnTo>
                  <a:lnTo>
                    <a:pt x="779208" y="128104"/>
                  </a:lnTo>
                  <a:lnTo>
                    <a:pt x="720369" y="128104"/>
                  </a:lnTo>
                  <a:lnTo>
                    <a:pt x="714692" y="133464"/>
                  </a:lnTo>
                  <a:lnTo>
                    <a:pt x="715035" y="511873"/>
                  </a:lnTo>
                  <a:lnTo>
                    <a:pt x="720699" y="516877"/>
                  </a:lnTo>
                  <a:lnTo>
                    <a:pt x="794931" y="516877"/>
                  </a:lnTo>
                  <a:lnTo>
                    <a:pt x="804621" y="516877"/>
                  </a:lnTo>
                  <a:lnTo>
                    <a:pt x="809967" y="511873"/>
                  </a:lnTo>
                  <a:lnTo>
                    <a:pt x="809967" y="307276"/>
                  </a:lnTo>
                  <a:lnTo>
                    <a:pt x="815009" y="263448"/>
                  </a:lnTo>
                  <a:lnTo>
                    <a:pt x="829779" y="231863"/>
                  </a:lnTo>
                  <a:lnTo>
                    <a:pt x="853694" y="212750"/>
                  </a:lnTo>
                  <a:lnTo>
                    <a:pt x="886193" y="206336"/>
                  </a:lnTo>
                  <a:lnTo>
                    <a:pt x="892429" y="206527"/>
                  </a:lnTo>
                  <a:lnTo>
                    <a:pt x="899515" y="207162"/>
                  </a:lnTo>
                  <a:lnTo>
                    <a:pt x="907300" y="208305"/>
                  </a:lnTo>
                  <a:lnTo>
                    <a:pt x="925296" y="212001"/>
                  </a:lnTo>
                  <a:lnTo>
                    <a:pt x="931646" y="209003"/>
                  </a:lnTo>
                  <a:lnTo>
                    <a:pt x="948702" y="143484"/>
                  </a:lnTo>
                  <a:lnTo>
                    <a:pt x="950696" y="134797"/>
                  </a:lnTo>
                  <a:close/>
                </a:path>
              </a:pathLst>
            </a:custGeom>
            <a:solidFill>
              <a:srgbClr val="D46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2961" y="4860466"/>
              <a:ext cx="229329" cy="772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565209" y="4673853"/>
              <a:ext cx="640715" cy="584835"/>
            </a:xfrm>
            <a:custGeom>
              <a:avLst/>
              <a:gdLst/>
              <a:ahLst/>
              <a:cxnLst/>
              <a:rect l="l" t="t" r="r" b="b"/>
              <a:pathLst>
                <a:path w="640715" h="584835">
                  <a:moveTo>
                    <a:pt x="331266" y="321995"/>
                  </a:moveTo>
                  <a:lnTo>
                    <a:pt x="322745" y="267271"/>
                  </a:lnTo>
                  <a:lnTo>
                    <a:pt x="299072" y="226961"/>
                  </a:lnTo>
                  <a:lnTo>
                    <a:pt x="263042" y="199783"/>
                  </a:lnTo>
                  <a:lnTo>
                    <a:pt x="217449" y="184416"/>
                  </a:lnTo>
                  <a:lnTo>
                    <a:pt x="165138" y="179590"/>
                  </a:lnTo>
                  <a:lnTo>
                    <a:pt x="132308" y="181063"/>
                  </a:lnTo>
                  <a:lnTo>
                    <a:pt x="65290" y="192417"/>
                  </a:lnTo>
                  <a:lnTo>
                    <a:pt x="23063" y="205320"/>
                  </a:lnTo>
                  <a:lnTo>
                    <a:pt x="19392" y="211353"/>
                  </a:lnTo>
                  <a:lnTo>
                    <a:pt x="22733" y="221043"/>
                  </a:lnTo>
                  <a:lnTo>
                    <a:pt x="38201" y="269798"/>
                  </a:lnTo>
                  <a:lnTo>
                    <a:pt x="41122" y="278879"/>
                  </a:lnTo>
                  <a:lnTo>
                    <a:pt x="47790" y="281546"/>
                  </a:lnTo>
                  <a:lnTo>
                    <a:pt x="57162" y="278206"/>
                  </a:lnTo>
                  <a:lnTo>
                    <a:pt x="82689" y="269798"/>
                  </a:lnTo>
                  <a:lnTo>
                    <a:pt x="108216" y="263372"/>
                  </a:lnTo>
                  <a:lnTo>
                    <a:pt x="133121" y="259257"/>
                  </a:lnTo>
                  <a:lnTo>
                    <a:pt x="156768" y="257810"/>
                  </a:lnTo>
                  <a:lnTo>
                    <a:pt x="188429" y="261416"/>
                  </a:lnTo>
                  <a:lnTo>
                    <a:pt x="213766" y="273113"/>
                  </a:lnTo>
                  <a:lnTo>
                    <a:pt x="230581" y="294195"/>
                  </a:lnTo>
                  <a:lnTo>
                    <a:pt x="236664" y="326009"/>
                  </a:lnTo>
                  <a:lnTo>
                    <a:pt x="236664" y="350735"/>
                  </a:lnTo>
                  <a:lnTo>
                    <a:pt x="236664" y="414261"/>
                  </a:lnTo>
                  <a:lnTo>
                    <a:pt x="236664" y="430631"/>
                  </a:lnTo>
                  <a:lnTo>
                    <a:pt x="228549" y="470890"/>
                  </a:lnTo>
                  <a:lnTo>
                    <a:pt x="208089" y="497205"/>
                  </a:lnTo>
                  <a:lnTo>
                    <a:pt x="181102" y="511543"/>
                  </a:lnTo>
                  <a:lnTo>
                    <a:pt x="153428" y="515886"/>
                  </a:lnTo>
                  <a:lnTo>
                    <a:pt x="130848" y="512775"/>
                  </a:lnTo>
                  <a:lnTo>
                    <a:pt x="112102" y="503262"/>
                  </a:lnTo>
                  <a:lnTo>
                    <a:pt x="99326" y="487108"/>
                  </a:lnTo>
                  <a:lnTo>
                    <a:pt x="94602" y="464070"/>
                  </a:lnTo>
                  <a:lnTo>
                    <a:pt x="100914" y="437781"/>
                  </a:lnTo>
                  <a:lnTo>
                    <a:pt x="118338" y="420065"/>
                  </a:lnTo>
                  <a:lnTo>
                    <a:pt x="144526" y="410057"/>
                  </a:lnTo>
                  <a:lnTo>
                    <a:pt x="177177" y="406908"/>
                  </a:lnTo>
                  <a:lnTo>
                    <a:pt x="191643" y="407352"/>
                  </a:lnTo>
                  <a:lnTo>
                    <a:pt x="206413" y="408698"/>
                  </a:lnTo>
                  <a:lnTo>
                    <a:pt x="221449" y="410997"/>
                  </a:lnTo>
                  <a:lnTo>
                    <a:pt x="236664" y="414261"/>
                  </a:lnTo>
                  <a:lnTo>
                    <a:pt x="236664" y="350735"/>
                  </a:lnTo>
                  <a:lnTo>
                    <a:pt x="215887" y="346100"/>
                  </a:lnTo>
                  <a:lnTo>
                    <a:pt x="195262" y="342760"/>
                  </a:lnTo>
                  <a:lnTo>
                    <a:pt x="174955" y="340728"/>
                  </a:lnTo>
                  <a:lnTo>
                    <a:pt x="155105" y="340055"/>
                  </a:lnTo>
                  <a:lnTo>
                    <a:pt x="105473" y="345059"/>
                  </a:lnTo>
                  <a:lnTo>
                    <a:pt x="62814" y="360108"/>
                  </a:lnTo>
                  <a:lnTo>
                    <a:pt x="29464" y="385178"/>
                  </a:lnTo>
                  <a:lnTo>
                    <a:pt x="7759" y="420268"/>
                  </a:lnTo>
                  <a:lnTo>
                    <a:pt x="0" y="465404"/>
                  </a:lnTo>
                  <a:lnTo>
                    <a:pt x="10693" y="518172"/>
                  </a:lnTo>
                  <a:lnTo>
                    <a:pt x="39408" y="555409"/>
                  </a:lnTo>
                  <a:lnTo>
                    <a:pt x="81089" y="577469"/>
                  </a:lnTo>
                  <a:lnTo>
                    <a:pt x="130708" y="584746"/>
                  </a:lnTo>
                  <a:lnTo>
                    <a:pt x="162610" y="581939"/>
                  </a:lnTo>
                  <a:lnTo>
                    <a:pt x="194411" y="572579"/>
                  </a:lnTo>
                  <a:lnTo>
                    <a:pt x="224282" y="555269"/>
                  </a:lnTo>
                  <a:lnTo>
                    <a:pt x="250367" y="528586"/>
                  </a:lnTo>
                  <a:lnTo>
                    <a:pt x="259397" y="563016"/>
                  </a:lnTo>
                  <a:lnTo>
                    <a:pt x="261391" y="572376"/>
                  </a:lnTo>
                  <a:lnTo>
                    <a:pt x="267081" y="576389"/>
                  </a:lnTo>
                  <a:lnTo>
                    <a:pt x="326250" y="576389"/>
                  </a:lnTo>
                  <a:lnTo>
                    <a:pt x="331266" y="571360"/>
                  </a:lnTo>
                  <a:lnTo>
                    <a:pt x="331266" y="528586"/>
                  </a:lnTo>
                  <a:lnTo>
                    <a:pt x="331266" y="515886"/>
                  </a:lnTo>
                  <a:lnTo>
                    <a:pt x="331266" y="406908"/>
                  </a:lnTo>
                  <a:lnTo>
                    <a:pt x="331266" y="350735"/>
                  </a:lnTo>
                  <a:lnTo>
                    <a:pt x="331266" y="321995"/>
                  </a:lnTo>
                  <a:close/>
                </a:path>
                <a:path w="640715" h="584835">
                  <a:moveTo>
                    <a:pt x="640499" y="15722"/>
                  </a:moveTo>
                  <a:lnTo>
                    <a:pt x="602068" y="1460"/>
                  </a:lnTo>
                  <a:lnTo>
                    <a:pt x="577659" y="0"/>
                  </a:lnTo>
                  <a:lnTo>
                    <a:pt x="533247" y="5130"/>
                  </a:lnTo>
                  <a:lnTo>
                    <a:pt x="496671" y="20662"/>
                  </a:lnTo>
                  <a:lnTo>
                    <a:pt x="469087" y="46786"/>
                  </a:lnTo>
                  <a:lnTo>
                    <a:pt x="451675" y="83731"/>
                  </a:lnTo>
                  <a:lnTo>
                    <a:pt x="445617" y="131711"/>
                  </a:lnTo>
                  <a:lnTo>
                    <a:pt x="445617" y="183527"/>
                  </a:lnTo>
                  <a:lnTo>
                    <a:pt x="411187" y="183527"/>
                  </a:lnTo>
                  <a:lnTo>
                    <a:pt x="406171" y="188874"/>
                  </a:lnTo>
                  <a:lnTo>
                    <a:pt x="406171" y="255397"/>
                  </a:lnTo>
                  <a:lnTo>
                    <a:pt x="411187" y="260743"/>
                  </a:lnTo>
                  <a:lnTo>
                    <a:pt x="445617" y="260743"/>
                  </a:lnTo>
                  <a:lnTo>
                    <a:pt x="445617" y="567283"/>
                  </a:lnTo>
                  <a:lnTo>
                    <a:pt x="451294" y="572300"/>
                  </a:lnTo>
                  <a:lnTo>
                    <a:pt x="535203" y="572300"/>
                  </a:lnTo>
                  <a:lnTo>
                    <a:pt x="540550" y="567283"/>
                  </a:lnTo>
                  <a:lnTo>
                    <a:pt x="540550" y="260743"/>
                  </a:lnTo>
                  <a:lnTo>
                    <a:pt x="604062" y="260743"/>
                  </a:lnTo>
                  <a:lnTo>
                    <a:pt x="609409" y="255397"/>
                  </a:lnTo>
                  <a:lnTo>
                    <a:pt x="609409" y="188874"/>
                  </a:lnTo>
                  <a:lnTo>
                    <a:pt x="604062" y="183527"/>
                  </a:lnTo>
                  <a:lnTo>
                    <a:pt x="540550" y="183527"/>
                  </a:lnTo>
                  <a:lnTo>
                    <a:pt x="540550" y="124015"/>
                  </a:lnTo>
                  <a:lnTo>
                    <a:pt x="543852" y="102387"/>
                  </a:lnTo>
                  <a:lnTo>
                    <a:pt x="553135" y="87414"/>
                  </a:lnTo>
                  <a:lnTo>
                    <a:pt x="567499" y="78701"/>
                  </a:lnTo>
                  <a:lnTo>
                    <a:pt x="586028" y="75882"/>
                  </a:lnTo>
                  <a:lnTo>
                    <a:pt x="593369" y="75882"/>
                  </a:lnTo>
                  <a:lnTo>
                    <a:pt x="601726" y="77228"/>
                  </a:lnTo>
                  <a:lnTo>
                    <a:pt x="610755" y="79895"/>
                  </a:lnTo>
                  <a:lnTo>
                    <a:pt x="619772" y="82232"/>
                  </a:lnTo>
                  <a:lnTo>
                    <a:pt x="625805" y="78562"/>
                  </a:lnTo>
                  <a:lnTo>
                    <a:pt x="626567" y="75882"/>
                  </a:lnTo>
                  <a:lnTo>
                    <a:pt x="628484" y="69202"/>
                  </a:lnTo>
                  <a:lnTo>
                    <a:pt x="638505" y="25400"/>
                  </a:lnTo>
                  <a:lnTo>
                    <a:pt x="640499" y="15722"/>
                  </a:lnTo>
                  <a:close/>
                </a:path>
              </a:pathLst>
            </a:custGeom>
            <a:solidFill>
              <a:srgbClr val="D46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15" dirty="0"/>
              <a:t>PM</a:t>
            </a:r>
            <a:r>
              <a:rPr spc="-190" dirty="0"/>
              <a:t> </a:t>
            </a:r>
            <a:r>
              <a:rPr spc="275" dirty="0"/>
              <a:t>who</a:t>
            </a:r>
            <a:r>
              <a:rPr spc="-185" dirty="0"/>
              <a:t> </a:t>
            </a:r>
            <a:r>
              <a:rPr spc="60" dirty="0"/>
              <a:t>doesn’t</a:t>
            </a:r>
            <a:r>
              <a:rPr spc="-185" dirty="0"/>
              <a:t> </a:t>
            </a:r>
            <a:r>
              <a:rPr spc="200" dirty="0"/>
              <a:t>use</a:t>
            </a:r>
            <a:r>
              <a:rPr spc="-185" dirty="0"/>
              <a:t> </a:t>
            </a:r>
            <a:r>
              <a:rPr spc="165" dirty="0"/>
              <a:t>Ai</a:t>
            </a:r>
            <a:r>
              <a:rPr spc="-185" dirty="0"/>
              <a:t> </a:t>
            </a:r>
            <a:r>
              <a:rPr spc="235" dirty="0"/>
              <a:t>agents</a:t>
            </a:r>
            <a:r>
              <a:rPr spc="-185" dirty="0"/>
              <a:t> </a:t>
            </a:r>
            <a:r>
              <a:rPr spc="425" dirty="0"/>
              <a:t>Vs</a:t>
            </a:r>
            <a:r>
              <a:rPr spc="-185" dirty="0"/>
              <a:t> </a:t>
            </a:r>
            <a:r>
              <a:rPr spc="515" dirty="0"/>
              <a:t>PM</a:t>
            </a:r>
            <a:r>
              <a:rPr spc="-185" dirty="0"/>
              <a:t> </a:t>
            </a:r>
            <a:r>
              <a:rPr spc="275" dirty="0"/>
              <a:t>who</a:t>
            </a:r>
            <a:r>
              <a:rPr spc="-185" dirty="0"/>
              <a:t> </a:t>
            </a:r>
            <a:r>
              <a:rPr spc="225" dirty="0"/>
              <a:t>does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447" y="3338146"/>
            <a:ext cx="6353174" cy="63531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45223" y="628059"/>
            <a:ext cx="6847840" cy="2133600"/>
          </a:xfrm>
          <a:custGeom>
            <a:avLst/>
            <a:gdLst/>
            <a:ahLst/>
            <a:cxnLst/>
            <a:rect l="l" t="t" r="r" b="b"/>
            <a:pathLst>
              <a:path w="6847840" h="2133600">
                <a:moveTo>
                  <a:pt x="6752155" y="2133599"/>
                </a:moveTo>
                <a:lnTo>
                  <a:pt x="95249" y="2133599"/>
                </a:lnTo>
                <a:lnTo>
                  <a:pt x="76580" y="2131752"/>
                </a:lnTo>
                <a:lnTo>
                  <a:pt x="27898" y="2105701"/>
                </a:lnTo>
                <a:lnTo>
                  <a:pt x="1847" y="2057019"/>
                </a:lnTo>
                <a:lnTo>
                  <a:pt x="0" y="20383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6752155" y="0"/>
                </a:lnTo>
                <a:lnTo>
                  <a:pt x="6804999" y="16003"/>
                </a:lnTo>
                <a:lnTo>
                  <a:pt x="6840154" y="58799"/>
                </a:lnTo>
                <a:lnTo>
                  <a:pt x="6847404" y="95249"/>
                </a:lnTo>
                <a:lnTo>
                  <a:pt x="6847404" y="2038349"/>
                </a:lnTo>
                <a:lnTo>
                  <a:pt x="6831401" y="2091194"/>
                </a:lnTo>
                <a:lnTo>
                  <a:pt x="6788605" y="2126349"/>
                </a:lnTo>
                <a:lnTo>
                  <a:pt x="6752155" y="21335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528" y="705089"/>
            <a:ext cx="6134735" cy="1831912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1085"/>
              </a:spcBef>
            </a:pPr>
            <a:r>
              <a:rPr sz="4450" b="0" spc="-100" dirty="0">
                <a:latin typeface="Times New Roman"/>
                <a:cs typeface="Times New Roman"/>
              </a:rPr>
              <a:t> </a:t>
            </a:r>
            <a:r>
              <a:rPr spc="70" dirty="0"/>
              <a:t>Future</a:t>
            </a:r>
            <a:r>
              <a:rPr spc="-190" dirty="0"/>
              <a:t> </a:t>
            </a:r>
            <a:r>
              <a:rPr spc="60" dirty="0"/>
              <a:t>Integrations: </a:t>
            </a:r>
            <a:r>
              <a:rPr spc="930" dirty="0"/>
              <a:t>I</a:t>
            </a:r>
            <a:r>
              <a:rPr spc="-80" dirty="0"/>
              <a:t>  </a:t>
            </a:r>
            <a:r>
              <a:rPr spc="195" dirty="0"/>
              <a:t>would</a:t>
            </a:r>
            <a:r>
              <a:rPr spc="-175" dirty="0"/>
              <a:t> </a:t>
            </a:r>
            <a:r>
              <a:rPr dirty="0"/>
              <a:t>like</a:t>
            </a:r>
            <a:r>
              <a:rPr spc="-175" dirty="0"/>
              <a:t> </a:t>
            </a:r>
            <a:r>
              <a:rPr spc="160" dirty="0"/>
              <a:t>to</a:t>
            </a:r>
            <a:r>
              <a:rPr spc="-180" dirty="0"/>
              <a:t> </a:t>
            </a:r>
            <a:r>
              <a:rPr spc="105" dirty="0"/>
              <a:t>have this</a:t>
            </a:r>
            <a:r>
              <a:rPr spc="295" dirty="0"/>
              <a:t> </a:t>
            </a:r>
            <a:r>
              <a:rPr spc="155" dirty="0"/>
              <a:t>tech</a:t>
            </a:r>
            <a:r>
              <a:rPr spc="-190" dirty="0"/>
              <a:t> </a:t>
            </a:r>
            <a:r>
              <a:rPr spc="245" dirty="0"/>
              <a:t>stack</a:t>
            </a:r>
            <a:endParaRPr sz="44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02808" y="1028700"/>
            <a:ext cx="6847840" cy="1028700"/>
          </a:xfrm>
          <a:custGeom>
            <a:avLst/>
            <a:gdLst/>
            <a:ahLst/>
            <a:cxnLst/>
            <a:rect l="l" t="t" r="r" b="b"/>
            <a:pathLst>
              <a:path w="6847840" h="1028700">
                <a:moveTo>
                  <a:pt x="6752155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7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6752155" y="0"/>
                </a:lnTo>
                <a:lnTo>
                  <a:pt x="6805000" y="16003"/>
                </a:lnTo>
                <a:lnTo>
                  <a:pt x="6840155" y="58799"/>
                </a:lnTo>
                <a:lnTo>
                  <a:pt x="6847405" y="95249"/>
                </a:lnTo>
                <a:lnTo>
                  <a:pt x="6847405" y="933449"/>
                </a:lnTo>
                <a:lnTo>
                  <a:pt x="6831402" y="986294"/>
                </a:lnTo>
                <a:lnTo>
                  <a:pt x="6788606" y="1021449"/>
                </a:lnTo>
                <a:lnTo>
                  <a:pt x="6752155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10112" y="1144422"/>
            <a:ext cx="526986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25" dirty="0">
                <a:solidFill>
                  <a:srgbClr val="181818"/>
                </a:solidFill>
                <a:latin typeface="Trebuchet MS"/>
                <a:cs typeface="Trebuchet MS"/>
              </a:rPr>
              <a:t>Current</a:t>
            </a:r>
            <a:r>
              <a:rPr sz="4000" b="1" spc="-1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-190" dirty="0">
                <a:solidFill>
                  <a:srgbClr val="181818"/>
                </a:solidFill>
                <a:latin typeface="Trebuchet MS"/>
                <a:cs typeface="Trebuchet MS"/>
              </a:rPr>
              <a:t>Limitation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8243" y="2577509"/>
            <a:ext cx="5610225" cy="1733550"/>
          </a:xfrm>
          <a:prstGeom prst="rect">
            <a:avLst/>
          </a:prstGeom>
          <a:solidFill>
            <a:srgbClr val="4EEF64"/>
          </a:solidFill>
          <a:ln w="19006">
            <a:solidFill>
              <a:srgbClr val="181818"/>
            </a:solidFill>
          </a:ln>
        </p:spPr>
        <p:txBody>
          <a:bodyPr vert="horz" wrap="square" lIns="0" tIns="196850" rIns="0" bIns="0" rtlCol="0">
            <a:spAutoFit/>
          </a:bodyPr>
          <a:lstStyle/>
          <a:p>
            <a:pPr marL="199390" marR="388620" indent="80010">
              <a:lnSpc>
                <a:spcPct val="107500"/>
              </a:lnSpc>
              <a:spcBef>
                <a:spcPts val="1550"/>
              </a:spcBef>
            </a:pPr>
            <a:r>
              <a:rPr sz="2500" b="1" spc="70" dirty="0">
                <a:solidFill>
                  <a:srgbClr val="181818"/>
                </a:solidFill>
                <a:latin typeface="Trebuchet MS"/>
                <a:cs typeface="Trebuchet MS"/>
              </a:rPr>
              <a:t>The</a:t>
            </a:r>
            <a:r>
              <a:rPr sz="2500" b="1" spc="-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181818"/>
                </a:solidFill>
                <a:latin typeface="Trebuchet MS"/>
                <a:cs typeface="Trebuchet MS"/>
              </a:rPr>
              <a:t>system</a:t>
            </a:r>
            <a:r>
              <a:rPr sz="2500" b="1" spc="-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130" dirty="0">
                <a:solidFill>
                  <a:srgbClr val="181818"/>
                </a:solidFill>
                <a:latin typeface="Trebuchet MS"/>
                <a:cs typeface="Trebuchet MS"/>
              </a:rPr>
              <a:t>lacks</a:t>
            </a:r>
            <a:r>
              <a:rPr sz="2500" b="1" spc="-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181818"/>
                </a:solidFill>
                <a:latin typeface="Trebuchet MS"/>
                <a:cs typeface="Trebuchet MS"/>
              </a:rPr>
              <a:t>awareness</a:t>
            </a:r>
            <a:r>
              <a:rPr sz="2500" b="1" spc="-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181818"/>
                </a:solidFill>
                <a:latin typeface="Trebuchet MS"/>
                <a:cs typeface="Trebuchet MS"/>
              </a:rPr>
              <a:t>of </a:t>
            </a:r>
            <a:r>
              <a:rPr sz="2500" b="1" spc="55" dirty="0">
                <a:solidFill>
                  <a:srgbClr val="181818"/>
                </a:solidFill>
                <a:latin typeface="Trebuchet MS"/>
                <a:cs typeface="Trebuchet MS"/>
              </a:rPr>
              <a:t>real-</a:t>
            </a:r>
            <a:r>
              <a:rPr sz="2500" b="1" spc="90" dirty="0">
                <a:solidFill>
                  <a:srgbClr val="181818"/>
                </a:solidFill>
                <a:latin typeface="Trebuchet MS"/>
                <a:cs typeface="Trebuchet MS"/>
              </a:rPr>
              <a:t>world</a:t>
            </a:r>
            <a:r>
              <a:rPr sz="2500" b="1" spc="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181818"/>
                </a:solidFill>
                <a:latin typeface="Trebuchet MS"/>
                <a:cs typeface="Trebuchet MS"/>
              </a:rPr>
              <a:t>external</a:t>
            </a:r>
            <a:r>
              <a:rPr sz="2500" b="1" spc="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55" dirty="0">
                <a:solidFill>
                  <a:srgbClr val="181818"/>
                </a:solidFill>
                <a:latin typeface="Trebuchet MS"/>
                <a:cs typeface="Trebuchet MS"/>
              </a:rPr>
              <a:t>influencing </a:t>
            </a:r>
            <a:r>
              <a:rPr sz="2500" b="1" spc="120" dirty="0">
                <a:solidFill>
                  <a:srgbClr val="181818"/>
                </a:solidFill>
                <a:latin typeface="Trebuchet MS"/>
                <a:cs typeface="Trebuchet MS"/>
              </a:rPr>
              <a:t>factors</a:t>
            </a:r>
            <a:r>
              <a:rPr sz="2500" b="1" spc="-114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181818"/>
                </a:solidFill>
                <a:latin typeface="Trebuchet MS"/>
                <a:cs typeface="Trebuchet MS"/>
              </a:rPr>
              <a:t>entirely.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8243" y="4778630"/>
            <a:ext cx="5610225" cy="1733550"/>
          </a:xfrm>
          <a:prstGeom prst="rect">
            <a:avLst/>
          </a:prstGeom>
          <a:solidFill>
            <a:srgbClr val="4EEF64"/>
          </a:solidFill>
          <a:ln w="19006">
            <a:solidFill>
              <a:srgbClr val="181818"/>
            </a:solidFill>
          </a:ln>
        </p:spPr>
        <p:txBody>
          <a:bodyPr vert="horz" wrap="square" lIns="0" tIns="196850" rIns="0" bIns="0" rtlCol="0">
            <a:spAutoFit/>
          </a:bodyPr>
          <a:lstStyle/>
          <a:p>
            <a:pPr marL="199390" marR="276225">
              <a:lnSpc>
                <a:spcPct val="107500"/>
              </a:lnSpc>
              <a:spcBef>
                <a:spcPts val="1550"/>
              </a:spcBef>
            </a:pPr>
            <a:r>
              <a:rPr sz="2500" b="1" spc="105" dirty="0">
                <a:solidFill>
                  <a:srgbClr val="181818"/>
                </a:solidFill>
                <a:latin typeface="Trebuchet MS"/>
                <a:cs typeface="Trebuchet MS"/>
              </a:rPr>
              <a:t>Government</a:t>
            </a:r>
            <a:r>
              <a:rPr sz="2500" b="1" spc="-1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-30" dirty="0">
                <a:solidFill>
                  <a:srgbClr val="181818"/>
                </a:solidFill>
                <a:latin typeface="Trebuchet MS"/>
                <a:cs typeface="Trebuchet MS"/>
              </a:rPr>
              <a:t>rules,</a:t>
            </a:r>
            <a:r>
              <a:rPr sz="2500" b="1" spc="-1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181818"/>
                </a:solidFill>
                <a:latin typeface="Trebuchet MS"/>
                <a:cs typeface="Trebuchet MS"/>
              </a:rPr>
              <a:t>weather,</a:t>
            </a:r>
            <a:r>
              <a:rPr sz="25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25" dirty="0">
                <a:solidFill>
                  <a:srgbClr val="181818"/>
                </a:solidFill>
                <a:latin typeface="Trebuchet MS"/>
                <a:cs typeface="Trebuchet MS"/>
              </a:rPr>
              <a:t>or </a:t>
            </a:r>
            <a:r>
              <a:rPr sz="2500" b="1" spc="85" dirty="0">
                <a:solidFill>
                  <a:srgbClr val="181818"/>
                </a:solidFill>
                <a:latin typeface="Trebuchet MS"/>
                <a:cs typeface="Trebuchet MS"/>
              </a:rPr>
              <a:t>competition</a:t>
            </a:r>
            <a:r>
              <a:rPr sz="2500" b="1" spc="-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181818"/>
                </a:solidFill>
                <a:latin typeface="Trebuchet MS"/>
                <a:cs typeface="Trebuchet MS"/>
              </a:rPr>
              <a:t>often</a:t>
            </a:r>
            <a:r>
              <a:rPr sz="2500" b="1" spc="-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185" dirty="0">
                <a:solidFill>
                  <a:srgbClr val="181818"/>
                </a:solidFill>
                <a:latin typeface="Trebuchet MS"/>
                <a:cs typeface="Trebuchet MS"/>
              </a:rPr>
              <a:t>skew</a:t>
            </a:r>
            <a:r>
              <a:rPr sz="2500" b="1" spc="-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181818"/>
                </a:solidFill>
                <a:latin typeface="Trebuchet MS"/>
                <a:cs typeface="Trebuchet MS"/>
              </a:rPr>
              <a:t>product metrics</a:t>
            </a:r>
            <a:r>
              <a:rPr sz="25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181818"/>
                </a:solidFill>
                <a:latin typeface="Trebuchet MS"/>
                <a:cs typeface="Trebuchet MS"/>
              </a:rPr>
              <a:t>significantly.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87696" y="2674197"/>
            <a:ext cx="1835150" cy="1536700"/>
            <a:chOff x="7987696" y="2674197"/>
            <a:chExt cx="1835150" cy="1536700"/>
          </a:xfrm>
        </p:grpSpPr>
        <p:sp>
          <p:nvSpPr>
            <p:cNvPr id="10" name="object 10"/>
            <p:cNvSpPr/>
            <p:nvPr/>
          </p:nvSpPr>
          <p:spPr>
            <a:xfrm>
              <a:off x="7987690" y="2674200"/>
              <a:ext cx="1835150" cy="1536700"/>
            </a:xfrm>
            <a:custGeom>
              <a:avLst/>
              <a:gdLst/>
              <a:ahLst/>
              <a:cxnLst/>
              <a:rect l="l" t="t" r="r" b="b"/>
              <a:pathLst>
                <a:path w="1835150" h="1536700">
                  <a:moveTo>
                    <a:pt x="698360" y="528637"/>
                  </a:moveTo>
                  <a:lnTo>
                    <a:pt x="696099" y="517550"/>
                  </a:lnTo>
                  <a:lnTo>
                    <a:pt x="689940" y="508457"/>
                  </a:lnTo>
                  <a:lnTo>
                    <a:pt x="680821" y="502323"/>
                  </a:lnTo>
                  <a:lnTo>
                    <a:pt x="669696" y="500062"/>
                  </a:lnTo>
                  <a:lnTo>
                    <a:pt x="555066" y="500062"/>
                  </a:lnTo>
                  <a:lnTo>
                    <a:pt x="543941" y="502323"/>
                  </a:lnTo>
                  <a:lnTo>
                    <a:pt x="534822" y="508457"/>
                  </a:lnTo>
                  <a:lnTo>
                    <a:pt x="528675" y="517550"/>
                  </a:lnTo>
                  <a:lnTo>
                    <a:pt x="526415" y="528637"/>
                  </a:lnTo>
                  <a:lnTo>
                    <a:pt x="528675" y="539737"/>
                  </a:lnTo>
                  <a:lnTo>
                    <a:pt x="534822" y="548817"/>
                  </a:lnTo>
                  <a:lnTo>
                    <a:pt x="543941" y="554964"/>
                  </a:lnTo>
                  <a:lnTo>
                    <a:pt x="555066" y="557212"/>
                  </a:lnTo>
                  <a:lnTo>
                    <a:pt x="669696" y="557212"/>
                  </a:lnTo>
                  <a:lnTo>
                    <a:pt x="680821" y="554964"/>
                  </a:lnTo>
                  <a:lnTo>
                    <a:pt x="689940" y="548817"/>
                  </a:lnTo>
                  <a:lnTo>
                    <a:pt x="696099" y="539737"/>
                  </a:lnTo>
                  <a:lnTo>
                    <a:pt x="698360" y="528637"/>
                  </a:lnTo>
                  <a:close/>
                </a:path>
                <a:path w="1835150" h="1536700">
                  <a:moveTo>
                    <a:pt x="1383284" y="711200"/>
                  </a:moveTo>
                  <a:lnTo>
                    <a:pt x="1370926" y="685800"/>
                  </a:lnTo>
                  <a:lnTo>
                    <a:pt x="1359636" y="673100"/>
                  </a:lnTo>
                  <a:lnTo>
                    <a:pt x="1349425" y="660400"/>
                  </a:lnTo>
                  <a:lnTo>
                    <a:pt x="1340294" y="635000"/>
                  </a:lnTo>
                  <a:lnTo>
                    <a:pt x="1330871" y="673100"/>
                  </a:lnTo>
                  <a:lnTo>
                    <a:pt x="1317548" y="723900"/>
                  </a:lnTo>
                  <a:lnTo>
                    <a:pt x="1300200" y="762000"/>
                  </a:lnTo>
                  <a:lnTo>
                    <a:pt x="1278686" y="787400"/>
                  </a:lnTo>
                  <a:lnTo>
                    <a:pt x="1271181" y="800100"/>
                  </a:lnTo>
                  <a:lnTo>
                    <a:pt x="1263815" y="812800"/>
                  </a:lnTo>
                  <a:lnTo>
                    <a:pt x="1256715" y="825500"/>
                  </a:lnTo>
                  <a:lnTo>
                    <a:pt x="1250022" y="838200"/>
                  </a:lnTo>
                  <a:lnTo>
                    <a:pt x="1241628" y="850900"/>
                  </a:lnTo>
                  <a:lnTo>
                    <a:pt x="1233360" y="863600"/>
                  </a:lnTo>
                  <a:lnTo>
                    <a:pt x="1224838" y="876300"/>
                  </a:lnTo>
                  <a:lnTo>
                    <a:pt x="1215631" y="889000"/>
                  </a:lnTo>
                  <a:lnTo>
                    <a:pt x="1193977" y="914400"/>
                  </a:lnTo>
                  <a:lnTo>
                    <a:pt x="1149540" y="990600"/>
                  </a:lnTo>
                  <a:lnTo>
                    <a:pt x="1128204" y="1041400"/>
                  </a:lnTo>
                  <a:lnTo>
                    <a:pt x="1108456" y="1079500"/>
                  </a:lnTo>
                  <a:lnTo>
                    <a:pt x="1090993" y="1130300"/>
                  </a:lnTo>
                  <a:lnTo>
                    <a:pt x="1076566" y="1181100"/>
                  </a:lnTo>
                  <a:lnTo>
                    <a:pt x="1065898" y="1231900"/>
                  </a:lnTo>
                  <a:lnTo>
                    <a:pt x="1059713" y="1282700"/>
                  </a:lnTo>
                  <a:lnTo>
                    <a:pt x="1058760" y="1333500"/>
                  </a:lnTo>
                  <a:lnTo>
                    <a:pt x="1063752" y="1371600"/>
                  </a:lnTo>
                  <a:lnTo>
                    <a:pt x="1070686" y="1409700"/>
                  </a:lnTo>
                  <a:lnTo>
                    <a:pt x="1080579" y="1435100"/>
                  </a:lnTo>
                  <a:lnTo>
                    <a:pt x="1093165" y="1460500"/>
                  </a:lnTo>
                  <a:lnTo>
                    <a:pt x="1108163" y="1485900"/>
                  </a:lnTo>
                  <a:lnTo>
                    <a:pt x="593750" y="1485900"/>
                  </a:lnTo>
                  <a:lnTo>
                    <a:pt x="618058" y="1435100"/>
                  </a:lnTo>
                  <a:lnTo>
                    <a:pt x="633425" y="1384300"/>
                  </a:lnTo>
                  <a:lnTo>
                    <a:pt x="641210" y="1333500"/>
                  </a:lnTo>
                  <a:lnTo>
                    <a:pt x="642823" y="1282700"/>
                  </a:lnTo>
                  <a:lnTo>
                    <a:pt x="641540" y="1257300"/>
                  </a:lnTo>
                  <a:lnTo>
                    <a:pt x="639610" y="1219200"/>
                  </a:lnTo>
                  <a:lnTo>
                    <a:pt x="675068" y="1193800"/>
                  </a:lnTo>
                  <a:lnTo>
                    <a:pt x="699795" y="1168400"/>
                  </a:lnTo>
                  <a:lnTo>
                    <a:pt x="706780" y="1155700"/>
                  </a:lnTo>
                  <a:lnTo>
                    <a:pt x="713778" y="1142784"/>
                  </a:lnTo>
                  <a:lnTo>
                    <a:pt x="716991" y="1104900"/>
                  </a:lnTo>
                  <a:lnTo>
                    <a:pt x="713676" y="1104900"/>
                  </a:lnTo>
                  <a:lnTo>
                    <a:pt x="706602" y="1092200"/>
                  </a:lnTo>
                  <a:lnTo>
                    <a:pt x="696836" y="1079500"/>
                  </a:lnTo>
                  <a:lnTo>
                    <a:pt x="685457" y="1079500"/>
                  </a:lnTo>
                  <a:lnTo>
                    <a:pt x="674585" y="1092200"/>
                  </a:lnTo>
                  <a:lnTo>
                    <a:pt x="666115" y="1092200"/>
                  </a:lnTo>
                  <a:lnTo>
                    <a:pt x="660882" y="1104900"/>
                  </a:lnTo>
                  <a:lnTo>
                    <a:pt x="659663" y="1117600"/>
                  </a:lnTo>
                  <a:lnTo>
                    <a:pt x="658444" y="1117600"/>
                  </a:lnTo>
                  <a:lnTo>
                    <a:pt x="649897" y="1142784"/>
                  </a:lnTo>
                  <a:lnTo>
                    <a:pt x="650227" y="1142784"/>
                  </a:lnTo>
                  <a:lnTo>
                    <a:pt x="626427" y="1155700"/>
                  </a:lnTo>
                  <a:lnTo>
                    <a:pt x="580859" y="1193800"/>
                  </a:lnTo>
                  <a:lnTo>
                    <a:pt x="576567" y="1193800"/>
                  </a:lnTo>
                  <a:lnTo>
                    <a:pt x="488188" y="1244600"/>
                  </a:lnTo>
                  <a:lnTo>
                    <a:pt x="308635" y="1295400"/>
                  </a:lnTo>
                  <a:lnTo>
                    <a:pt x="226504" y="1295400"/>
                  </a:lnTo>
                  <a:lnTo>
                    <a:pt x="216903" y="1282700"/>
                  </a:lnTo>
                  <a:lnTo>
                    <a:pt x="209943" y="1282700"/>
                  </a:lnTo>
                  <a:lnTo>
                    <a:pt x="204190" y="1270000"/>
                  </a:lnTo>
                  <a:lnTo>
                    <a:pt x="199771" y="1270000"/>
                  </a:lnTo>
                  <a:lnTo>
                    <a:pt x="196850" y="1257300"/>
                  </a:lnTo>
                  <a:lnTo>
                    <a:pt x="193421" y="1244600"/>
                  </a:lnTo>
                  <a:lnTo>
                    <a:pt x="193078" y="1219200"/>
                  </a:lnTo>
                  <a:lnTo>
                    <a:pt x="194627" y="1193800"/>
                  </a:lnTo>
                  <a:lnTo>
                    <a:pt x="196850" y="1181100"/>
                  </a:lnTo>
                  <a:lnTo>
                    <a:pt x="199644" y="1155700"/>
                  </a:lnTo>
                  <a:lnTo>
                    <a:pt x="200952" y="1142784"/>
                  </a:lnTo>
                  <a:lnTo>
                    <a:pt x="199859" y="1117600"/>
                  </a:lnTo>
                  <a:lnTo>
                    <a:pt x="195414" y="1104900"/>
                  </a:lnTo>
                  <a:lnTo>
                    <a:pt x="190131" y="1104900"/>
                  </a:lnTo>
                  <a:lnTo>
                    <a:pt x="183235" y="1092200"/>
                  </a:lnTo>
                  <a:lnTo>
                    <a:pt x="175260" y="1092200"/>
                  </a:lnTo>
                  <a:lnTo>
                    <a:pt x="166751" y="1079500"/>
                  </a:lnTo>
                  <a:lnTo>
                    <a:pt x="174879" y="1079500"/>
                  </a:lnTo>
                  <a:lnTo>
                    <a:pt x="181267" y="1066800"/>
                  </a:lnTo>
                  <a:lnTo>
                    <a:pt x="184683" y="1054100"/>
                  </a:lnTo>
                  <a:lnTo>
                    <a:pt x="183946" y="1041400"/>
                  </a:lnTo>
                  <a:lnTo>
                    <a:pt x="176110" y="1028700"/>
                  </a:lnTo>
                  <a:lnTo>
                    <a:pt x="163169" y="1016000"/>
                  </a:lnTo>
                  <a:lnTo>
                    <a:pt x="122694" y="1016000"/>
                  </a:lnTo>
                  <a:lnTo>
                    <a:pt x="125552" y="1003300"/>
                  </a:lnTo>
                  <a:lnTo>
                    <a:pt x="128955" y="990600"/>
                  </a:lnTo>
                  <a:lnTo>
                    <a:pt x="132359" y="990600"/>
                  </a:lnTo>
                  <a:lnTo>
                    <a:pt x="142240" y="965200"/>
                  </a:lnTo>
                  <a:lnTo>
                    <a:pt x="149021" y="939800"/>
                  </a:lnTo>
                  <a:lnTo>
                    <a:pt x="147472" y="914400"/>
                  </a:lnTo>
                  <a:lnTo>
                    <a:pt x="132359" y="889000"/>
                  </a:lnTo>
                  <a:lnTo>
                    <a:pt x="121373" y="876300"/>
                  </a:lnTo>
                  <a:lnTo>
                    <a:pt x="109969" y="876300"/>
                  </a:lnTo>
                  <a:lnTo>
                    <a:pt x="98310" y="863600"/>
                  </a:lnTo>
                  <a:lnTo>
                    <a:pt x="73609" y="863600"/>
                  </a:lnTo>
                  <a:lnTo>
                    <a:pt x="67881" y="850900"/>
                  </a:lnTo>
                  <a:lnTo>
                    <a:pt x="59283" y="850900"/>
                  </a:lnTo>
                  <a:lnTo>
                    <a:pt x="66738" y="838200"/>
                  </a:lnTo>
                  <a:lnTo>
                    <a:pt x="75946" y="825500"/>
                  </a:lnTo>
                  <a:lnTo>
                    <a:pt x="86487" y="812800"/>
                  </a:lnTo>
                  <a:lnTo>
                    <a:pt x="97967" y="787400"/>
                  </a:lnTo>
                  <a:lnTo>
                    <a:pt x="109994" y="774700"/>
                  </a:lnTo>
                  <a:lnTo>
                    <a:pt x="122148" y="762000"/>
                  </a:lnTo>
                  <a:lnTo>
                    <a:pt x="134048" y="749300"/>
                  </a:lnTo>
                  <a:lnTo>
                    <a:pt x="145262" y="723900"/>
                  </a:lnTo>
                  <a:lnTo>
                    <a:pt x="148120" y="723900"/>
                  </a:lnTo>
                  <a:lnTo>
                    <a:pt x="150990" y="711200"/>
                  </a:lnTo>
                  <a:lnTo>
                    <a:pt x="153860" y="711200"/>
                  </a:lnTo>
                  <a:lnTo>
                    <a:pt x="172262" y="673100"/>
                  </a:lnTo>
                  <a:lnTo>
                    <a:pt x="188252" y="647700"/>
                  </a:lnTo>
                  <a:lnTo>
                    <a:pt x="197789" y="609600"/>
                  </a:lnTo>
                  <a:lnTo>
                    <a:pt x="196850" y="571500"/>
                  </a:lnTo>
                  <a:lnTo>
                    <a:pt x="190195" y="520700"/>
                  </a:lnTo>
                  <a:lnTo>
                    <a:pt x="192011" y="469900"/>
                  </a:lnTo>
                  <a:lnTo>
                    <a:pt x="202692" y="419100"/>
                  </a:lnTo>
                  <a:lnTo>
                    <a:pt x="222631" y="368300"/>
                  </a:lnTo>
                  <a:lnTo>
                    <a:pt x="254787" y="304800"/>
                  </a:lnTo>
                  <a:lnTo>
                    <a:pt x="291147" y="254000"/>
                  </a:lnTo>
                  <a:lnTo>
                    <a:pt x="330657" y="215900"/>
                  </a:lnTo>
                  <a:lnTo>
                    <a:pt x="372275" y="177800"/>
                  </a:lnTo>
                  <a:lnTo>
                    <a:pt x="414921" y="139700"/>
                  </a:lnTo>
                  <a:lnTo>
                    <a:pt x="457581" y="114300"/>
                  </a:lnTo>
                  <a:lnTo>
                    <a:pt x="499160" y="101600"/>
                  </a:lnTo>
                  <a:lnTo>
                    <a:pt x="538645" y="88900"/>
                  </a:lnTo>
                  <a:lnTo>
                    <a:pt x="574954" y="76200"/>
                  </a:lnTo>
                  <a:lnTo>
                    <a:pt x="607047" y="63500"/>
                  </a:lnTo>
                  <a:lnTo>
                    <a:pt x="633882" y="63500"/>
                  </a:lnTo>
                  <a:lnTo>
                    <a:pt x="663143" y="50800"/>
                  </a:lnTo>
                  <a:lnTo>
                    <a:pt x="867613" y="50800"/>
                  </a:lnTo>
                  <a:lnTo>
                    <a:pt x="921689" y="63500"/>
                  </a:lnTo>
                  <a:lnTo>
                    <a:pt x="973480" y="76200"/>
                  </a:lnTo>
                  <a:lnTo>
                    <a:pt x="984224" y="88900"/>
                  </a:lnTo>
                  <a:lnTo>
                    <a:pt x="1005713" y="88900"/>
                  </a:lnTo>
                  <a:lnTo>
                    <a:pt x="1016457" y="101600"/>
                  </a:lnTo>
                  <a:lnTo>
                    <a:pt x="1059459" y="114300"/>
                  </a:lnTo>
                  <a:lnTo>
                    <a:pt x="1100416" y="139700"/>
                  </a:lnTo>
                  <a:lnTo>
                    <a:pt x="1139101" y="165100"/>
                  </a:lnTo>
                  <a:lnTo>
                    <a:pt x="1175283" y="203200"/>
                  </a:lnTo>
                  <a:lnTo>
                    <a:pt x="1208709" y="228600"/>
                  </a:lnTo>
                  <a:lnTo>
                    <a:pt x="1239139" y="266700"/>
                  </a:lnTo>
                  <a:lnTo>
                    <a:pt x="1266367" y="304800"/>
                  </a:lnTo>
                  <a:lnTo>
                    <a:pt x="1290129" y="342900"/>
                  </a:lnTo>
                  <a:lnTo>
                    <a:pt x="1310208" y="381000"/>
                  </a:lnTo>
                  <a:lnTo>
                    <a:pt x="1356055" y="381000"/>
                  </a:lnTo>
                  <a:lnTo>
                    <a:pt x="1358925" y="368300"/>
                  </a:lnTo>
                  <a:lnTo>
                    <a:pt x="1363218" y="368300"/>
                  </a:lnTo>
                  <a:lnTo>
                    <a:pt x="1341031" y="317500"/>
                  </a:lnTo>
                  <a:lnTo>
                    <a:pt x="1314742" y="279400"/>
                  </a:lnTo>
                  <a:lnTo>
                    <a:pt x="1284630" y="228600"/>
                  </a:lnTo>
                  <a:lnTo>
                    <a:pt x="1250937" y="190500"/>
                  </a:lnTo>
                  <a:lnTo>
                    <a:pt x="1213929" y="152400"/>
                  </a:lnTo>
                  <a:lnTo>
                    <a:pt x="1173873" y="114300"/>
                  </a:lnTo>
                  <a:lnTo>
                    <a:pt x="1131011" y="88900"/>
                  </a:lnTo>
                  <a:lnTo>
                    <a:pt x="1085621" y="63500"/>
                  </a:lnTo>
                  <a:lnTo>
                    <a:pt x="1061783" y="50800"/>
                  </a:lnTo>
                  <a:lnTo>
                    <a:pt x="1037958" y="38100"/>
                  </a:lnTo>
                  <a:lnTo>
                    <a:pt x="990663" y="25400"/>
                  </a:lnTo>
                  <a:lnTo>
                    <a:pt x="946835" y="12700"/>
                  </a:lnTo>
                  <a:lnTo>
                    <a:pt x="901344" y="0"/>
                  </a:lnTo>
                  <a:lnTo>
                    <a:pt x="625284" y="0"/>
                  </a:lnTo>
                  <a:lnTo>
                    <a:pt x="598474" y="12700"/>
                  </a:lnTo>
                  <a:lnTo>
                    <a:pt x="566661" y="12700"/>
                  </a:lnTo>
                  <a:lnTo>
                    <a:pt x="530733" y="25400"/>
                  </a:lnTo>
                  <a:lnTo>
                    <a:pt x="491591" y="38100"/>
                  </a:lnTo>
                  <a:lnTo>
                    <a:pt x="450151" y="63500"/>
                  </a:lnTo>
                  <a:lnTo>
                    <a:pt x="407301" y="76200"/>
                  </a:lnTo>
                  <a:lnTo>
                    <a:pt x="363943" y="114300"/>
                  </a:lnTo>
                  <a:lnTo>
                    <a:pt x="320979" y="139700"/>
                  </a:lnTo>
                  <a:lnTo>
                    <a:pt x="279298" y="177800"/>
                  </a:lnTo>
                  <a:lnTo>
                    <a:pt x="239826" y="228600"/>
                  </a:lnTo>
                  <a:lnTo>
                    <a:pt x="203441" y="279400"/>
                  </a:lnTo>
                  <a:lnTo>
                    <a:pt x="171056" y="342900"/>
                  </a:lnTo>
                  <a:lnTo>
                    <a:pt x="152806" y="381000"/>
                  </a:lnTo>
                  <a:lnTo>
                    <a:pt x="140944" y="431800"/>
                  </a:lnTo>
                  <a:lnTo>
                    <a:pt x="135356" y="482600"/>
                  </a:lnTo>
                  <a:lnTo>
                    <a:pt x="135877" y="533400"/>
                  </a:lnTo>
                  <a:lnTo>
                    <a:pt x="142392" y="584200"/>
                  </a:lnTo>
                  <a:lnTo>
                    <a:pt x="142011" y="609600"/>
                  </a:lnTo>
                  <a:lnTo>
                    <a:pt x="133972" y="635000"/>
                  </a:lnTo>
                  <a:lnTo>
                    <a:pt x="120827" y="660400"/>
                  </a:lnTo>
                  <a:lnTo>
                    <a:pt x="105143" y="685800"/>
                  </a:lnTo>
                  <a:lnTo>
                    <a:pt x="99402" y="685800"/>
                  </a:lnTo>
                  <a:lnTo>
                    <a:pt x="95110" y="698500"/>
                  </a:lnTo>
                  <a:lnTo>
                    <a:pt x="85166" y="711200"/>
                  </a:lnTo>
                  <a:lnTo>
                    <a:pt x="74688" y="723900"/>
                  </a:lnTo>
                  <a:lnTo>
                    <a:pt x="63677" y="736600"/>
                  </a:lnTo>
                  <a:lnTo>
                    <a:pt x="52120" y="749300"/>
                  </a:lnTo>
                  <a:lnTo>
                    <a:pt x="38481" y="774700"/>
                  </a:lnTo>
                  <a:lnTo>
                    <a:pt x="25793" y="787400"/>
                  </a:lnTo>
                  <a:lnTo>
                    <a:pt x="14439" y="812800"/>
                  </a:lnTo>
                  <a:lnTo>
                    <a:pt x="4838" y="825500"/>
                  </a:lnTo>
                  <a:lnTo>
                    <a:pt x="469" y="838200"/>
                  </a:lnTo>
                  <a:lnTo>
                    <a:pt x="0" y="850900"/>
                  </a:lnTo>
                  <a:lnTo>
                    <a:pt x="3022" y="863600"/>
                  </a:lnTo>
                  <a:lnTo>
                    <a:pt x="9131" y="876300"/>
                  </a:lnTo>
                  <a:lnTo>
                    <a:pt x="20751" y="889000"/>
                  </a:lnTo>
                  <a:lnTo>
                    <a:pt x="33312" y="901700"/>
                  </a:lnTo>
                  <a:lnTo>
                    <a:pt x="45605" y="901700"/>
                  </a:lnTo>
                  <a:lnTo>
                    <a:pt x="56413" y="914400"/>
                  </a:lnTo>
                  <a:lnTo>
                    <a:pt x="81673" y="914400"/>
                  </a:lnTo>
                  <a:lnTo>
                    <a:pt x="87426" y="927100"/>
                  </a:lnTo>
                  <a:lnTo>
                    <a:pt x="90830" y="927100"/>
                  </a:lnTo>
                  <a:lnTo>
                    <a:pt x="87401" y="939800"/>
                  </a:lnTo>
                  <a:lnTo>
                    <a:pt x="83172" y="952500"/>
                  </a:lnTo>
                  <a:lnTo>
                    <a:pt x="79349" y="965200"/>
                  </a:lnTo>
                  <a:lnTo>
                    <a:pt x="69342" y="977900"/>
                  </a:lnTo>
                  <a:lnTo>
                    <a:pt x="62687" y="1016000"/>
                  </a:lnTo>
                  <a:lnTo>
                    <a:pt x="65443" y="1041400"/>
                  </a:lnTo>
                  <a:lnTo>
                    <a:pt x="83642" y="1054100"/>
                  </a:lnTo>
                  <a:lnTo>
                    <a:pt x="87947" y="1066800"/>
                  </a:lnTo>
                  <a:lnTo>
                    <a:pt x="100838" y="1066800"/>
                  </a:lnTo>
                  <a:lnTo>
                    <a:pt x="97904" y="1079500"/>
                  </a:lnTo>
                  <a:lnTo>
                    <a:pt x="95643" y="1079500"/>
                  </a:lnTo>
                  <a:lnTo>
                    <a:pt x="94195" y="1092200"/>
                  </a:lnTo>
                  <a:lnTo>
                    <a:pt x="93675" y="1092200"/>
                  </a:lnTo>
                  <a:lnTo>
                    <a:pt x="99872" y="1117600"/>
                  </a:lnTo>
                  <a:lnTo>
                    <a:pt x="113195" y="1130300"/>
                  </a:lnTo>
                  <a:lnTo>
                    <a:pt x="128943" y="1130300"/>
                  </a:lnTo>
                  <a:lnTo>
                    <a:pt x="142163" y="1142784"/>
                  </a:lnTo>
                  <a:lnTo>
                    <a:pt x="141503" y="1155700"/>
                  </a:lnTo>
                  <a:lnTo>
                    <a:pt x="140576" y="1155700"/>
                  </a:lnTo>
                  <a:lnTo>
                    <a:pt x="139522" y="1168400"/>
                  </a:lnTo>
                  <a:lnTo>
                    <a:pt x="136525" y="1193800"/>
                  </a:lnTo>
                  <a:lnTo>
                    <a:pt x="134874" y="1219200"/>
                  </a:lnTo>
                  <a:lnTo>
                    <a:pt x="135902" y="1244600"/>
                  </a:lnTo>
                  <a:lnTo>
                    <a:pt x="147650" y="1295400"/>
                  </a:lnTo>
                  <a:lnTo>
                    <a:pt x="182511" y="1333500"/>
                  </a:lnTo>
                  <a:lnTo>
                    <a:pt x="201193" y="1346200"/>
                  </a:lnTo>
                  <a:lnTo>
                    <a:pt x="222275" y="1346200"/>
                  </a:lnTo>
                  <a:lnTo>
                    <a:pt x="244983" y="1358900"/>
                  </a:lnTo>
                  <a:lnTo>
                    <a:pt x="268490" y="1358900"/>
                  </a:lnTo>
                  <a:lnTo>
                    <a:pt x="313550" y="1346200"/>
                  </a:lnTo>
                  <a:lnTo>
                    <a:pt x="358927" y="1346200"/>
                  </a:lnTo>
                  <a:lnTo>
                    <a:pt x="449872" y="1320800"/>
                  </a:lnTo>
                  <a:lnTo>
                    <a:pt x="495033" y="1295400"/>
                  </a:lnTo>
                  <a:lnTo>
                    <a:pt x="539724" y="1282700"/>
                  </a:lnTo>
                  <a:lnTo>
                    <a:pt x="583730" y="1257300"/>
                  </a:lnTo>
                  <a:lnTo>
                    <a:pt x="584682" y="1308100"/>
                  </a:lnTo>
                  <a:lnTo>
                    <a:pt x="579640" y="1358900"/>
                  </a:lnTo>
                  <a:lnTo>
                    <a:pt x="567118" y="1409700"/>
                  </a:lnTo>
                  <a:lnTo>
                    <a:pt x="545579" y="1447800"/>
                  </a:lnTo>
                  <a:lnTo>
                    <a:pt x="513511" y="1485900"/>
                  </a:lnTo>
                  <a:lnTo>
                    <a:pt x="509219" y="1498600"/>
                  </a:lnTo>
                  <a:lnTo>
                    <a:pt x="507060" y="1498600"/>
                  </a:lnTo>
                  <a:lnTo>
                    <a:pt x="507060" y="1511300"/>
                  </a:lnTo>
                  <a:lnTo>
                    <a:pt x="509219" y="1524000"/>
                  </a:lnTo>
                  <a:lnTo>
                    <a:pt x="513448" y="1524000"/>
                  </a:lnTo>
                  <a:lnTo>
                    <a:pt x="519430" y="1536700"/>
                  </a:lnTo>
                  <a:lnTo>
                    <a:pt x="1197190" y="1536700"/>
                  </a:lnTo>
                  <a:lnTo>
                    <a:pt x="1203388" y="1524000"/>
                  </a:lnTo>
                  <a:lnTo>
                    <a:pt x="1207033" y="1511300"/>
                  </a:lnTo>
                  <a:lnTo>
                    <a:pt x="1207858" y="1511300"/>
                  </a:lnTo>
                  <a:lnTo>
                    <a:pt x="1206144" y="1498600"/>
                  </a:lnTo>
                  <a:lnTo>
                    <a:pt x="1202004" y="1485900"/>
                  </a:lnTo>
                  <a:lnTo>
                    <a:pt x="1195578" y="1485900"/>
                  </a:lnTo>
                  <a:lnTo>
                    <a:pt x="1167358" y="1460500"/>
                  </a:lnTo>
                  <a:lnTo>
                    <a:pt x="1145070" y="1435100"/>
                  </a:lnTo>
                  <a:lnTo>
                    <a:pt x="1128674" y="1409700"/>
                  </a:lnTo>
                  <a:lnTo>
                    <a:pt x="1118196" y="1371600"/>
                  </a:lnTo>
                  <a:lnTo>
                    <a:pt x="1113929" y="1320800"/>
                  </a:lnTo>
                  <a:lnTo>
                    <a:pt x="1115352" y="1282700"/>
                  </a:lnTo>
                  <a:lnTo>
                    <a:pt x="1121879" y="1231900"/>
                  </a:lnTo>
                  <a:lnTo>
                    <a:pt x="1132941" y="1193800"/>
                  </a:lnTo>
                  <a:lnTo>
                    <a:pt x="1148003" y="1142784"/>
                  </a:lnTo>
                  <a:lnTo>
                    <a:pt x="1166279" y="1092200"/>
                  </a:lnTo>
                  <a:lnTo>
                    <a:pt x="1187386" y="1041400"/>
                  </a:lnTo>
                  <a:lnTo>
                    <a:pt x="1210678" y="1003300"/>
                  </a:lnTo>
                  <a:lnTo>
                    <a:pt x="1235583" y="965200"/>
                  </a:lnTo>
                  <a:lnTo>
                    <a:pt x="1261491" y="927100"/>
                  </a:lnTo>
                  <a:lnTo>
                    <a:pt x="1271739" y="901700"/>
                  </a:lnTo>
                  <a:lnTo>
                    <a:pt x="1281188" y="889000"/>
                  </a:lnTo>
                  <a:lnTo>
                    <a:pt x="1290104" y="876300"/>
                  </a:lnTo>
                  <a:lnTo>
                    <a:pt x="1298740" y="863600"/>
                  </a:lnTo>
                  <a:lnTo>
                    <a:pt x="1305217" y="850900"/>
                  </a:lnTo>
                  <a:lnTo>
                    <a:pt x="1311821" y="850900"/>
                  </a:lnTo>
                  <a:lnTo>
                    <a:pt x="1318691" y="838200"/>
                  </a:lnTo>
                  <a:lnTo>
                    <a:pt x="1325968" y="825500"/>
                  </a:lnTo>
                  <a:lnTo>
                    <a:pt x="1343380" y="800100"/>
                  </a:lnTo>
                  <a:lnTo>
                    <a:pt x="1358925" y="774700"/>
                  </a:lnTo>
                  <a:lnTo>
                    <a:pt x="1372311" y="736600"/>
                  </a:lnTo>
                  <a:lnTo>
                    <a:pt x="1383284" y="711200"/>
                  </a:lnTo>
                  <a:close/>
                </a:path>
                <a:path w="1835150" h="1536700">
                  <a:moveTo>
                    <a:pt x="1735772" y="528637"/>
                  </a:moveTo>
                  <a:lnTo>
                    <a:pt x="1725701" y="478409"/>
                  </a:lnTo>
                  <a:lnTo>
                    <a:pt x="1711401" y="457200"/>
                  </a:lnTo>
                  <a:lnTo>
                    <a:pt x="1698167" y="437553"/>
                  </a:lnTo>
                  <a:lnTo>
                    <a:pt x="1678457" y="424357"/>
                  </a:lnTo>
                  <a:lnTo>
                    <a:pt x="1678457" y="528637"/>
                  </a:lnTo>
                  <a:lnTo>
                    <a:pt x="1672907" y="556679"/>
                  </a:lnTo>
                  <a:lnTo>
                    <a:pt x="1657680" y="579361"/>
                  </a:lnTo>
                  <a:lnTo>
                    <a:pt x="1634934" y="594537"/>
                  </a:lnTo>
                  <a:lnTo>
                    <a:pt x="1606816" y="600075"/>
                  </a:lnTo>
                  <a:lnTo>
                    <a:pt x="1578698" y="594537"/>
                  </a:lnTo>
                  <a:lnTo>
                    <a:pt x="1555953" y="579361"/>
                  </a:lnTo>
                  <a:lnTo>
                    <a:pt x="1540725" y="556679"/>
                  </a:lnTo>
                  <a:lnTo>
                    <a:pt x="1535176" y="528637"/>
                  </a:lnTo>
                  <a:lnTo>
                    <a:pt x="1540725" y="500595"/>
                  </a:lnTo>
                  <a:lnTo>
                    <a:pt x="1555953" y="477913"/>
                  </a:lnTo>
                  <a:lnTo>
                    <a:pt x="1578698" y="462737"/>
                  </a:lnTo>
                  <a:lnTo>
                    <a:pt x="1606816" y="457200"/>
                  </a:lnTo>
                  <a:lnTo>
                    <a:pt x="1634934" y="462737"/>
                  </a:lnTo>
                  <a:lnTo>
                    <a:pt x="1657680" y="477913"/>
                  </a:lnTo>
                  <a:lnTo>
                    <a:pt x="1672907" y="500595"/>
                  </a:lnTo>
                  <a:lnTo>
                    <a:pt x="1678457" y="528637"/>
                  </a:lnTo>
                  <a:lnTo>
                    <a:pt x="1678457" y="424357"/>
                  </a:lnTo>
                  <a:lnTo>
                    <a:pt x="1657184" y="410095"/>
                  </a:lnTo>
                  <a:lnTo>
                    <a:pt x="1606816" y="400050"/>
                  </a:lnTo>
                  <a:lnTo>
                    <a:pt x="1556435" y="410095"/>
                  </a:lnTo>
                  <a:lnTo>
                    <a:pt x="1515465" y="437553"/>
                  </a:lnTo>
                  <a:lnTo>
                    <a:pt x="1487932" y="478409"/>
                  </a:lnTo>
                  <a:lnTo>
                    <a:pt x="1477848" y="528637"/>
                  </a:lnTo>
                  <a:lnTo>
                    <a:pt x="1487932" y="578866"/>
                  </a:lnTo>
                  <a:lnTo>
                    <a:pt x="1515465" y="619721"/>
                  </a:lnTo>
                  <a:lnTo>
                    <a:pt x="1556435" y="647179"/>
                  </a:lnTo>
                  <a:lnTo>
                    <a:pt x="1606816" y="657225"/>
                  </a:lnTo>
                  <a:lnTo>
                    <a:pt x="1657184" y="647179"/>
                  </a:lnTo>
                  <a:lnTo>
                    <a:pt x="1698167" y="619721"/>
                  </a:lnTo>
                  <a:lnTo>
                    <a:pt x="1711401" y="600075"/>
                  </a:lnTo>
                  <a:lnTo>
                    <a:pt x="1725701" y="578866"/>
                  </a:lnTo>
                  <a:lnTo>
                    <a:pt x="1735772" y="528637"/>
                  </a:lnTo>
                  <a:close/>
                </a:path>
                <a:path w="1835150" h="1536700">
                  <a:moveTo>
                    <a:pt x="1834642" y="538645"/>
                  </a:moveTo>
                  <a:lnTo>
                    <a:pt x="1832254" y="492201"/>
                  </a:lnTo>
                  <a:lnTo>
                    <a:pt x="1820849" y="447916"/>
                  </a:lnTo>
                  <a:lnTo>
                    <a:pt x="1800593" y="406844"/>
                  </a:lnTo>
                  <a:lnTo>
                    <a:pt x="1778762" y="379145"/>
                  </a:lnTo>
                  <a:lnTo>
                    <a:pt x="1778762" y="537210"/>
                  </a:lnTo>
                  <a:lnTo>
                    <a:pt x="1768830" y="585838"/>
                  </a:lnTo>
                  <a:lnTo>
                    <a:pt x="1745767" y="628904"/>
                  </a:lnTo>
                  <a:lnTo>
                    <a:pt x="1711909" y="663943"/>
                  </a:lnTo>
                  <a:lnTo>
                    <a:pt x="1669592" y="688505"/>
                  </a:lnTo>
                  <a:lnTo>
                    <a:pt x="1621142" y="700087"/>
                  </a:lnTo>
                  <a:lnTo>
                    <a:pt x="1575803" y="697814"/>
                  </a:lnTo>
                  <a:lnTo>
                    <a:pt x="1534007" y="684695"/>
                  </a:lnTo>
                  <a:lnTo>
                    <a:pt x="1497380" y="662051"/>
                  </a:lnTo>
                  <a:lnTo>
                    <a:pt x="1467561" y="631190"/>
                  </a:lnTo>
                  <a:lnTo>
                    <a:pt x="1446174" y="593432"/>
                  </a:lnTo>
                  <a:lnTo>
                    <a:pt x="1443062" y="581507"/>
                  </a:lnTo>
                  <a:lnTo>
                    <a:pt x="1434782" y="549783"/>
                  </a:lnTo>
                  <a:lnTo>
                    <a:pt x="1431798" y="540029"/>
                  </a:lnTo>
                  <a:lnTo>
                    <a:pt x="1425371" y="531850"/>
                  </a:lnTo>
                  <a:lnTo>
                    <a:pt x="1416532" y="526364"/>
                  </a:lnTo>
                  <a:lnTo>
                    <a:pt x="1406207" y="524357"/>
                  </a:lnTo>
                  <a:lnTo>
                    <a:pt x="1176947" y="524357"/>
                  </a:lnTo>
                  <a:lnTo>
                    <a:pt x="1165821" y="526605"/>
                  </a:lnTo>
                  <a:lnTo>
                    <a:pt x="1156703" y="532752"/>
                  </a:lnTo>
                  <a:lnTo>
                    <a:pt x="1150543" y="541832"/>
                  </a:lnTo>
                  <a:lnTo>
                    <a:pt x="1148283" y="552932"/>
                  </a:lnTo>
                  <a:lnTo>
                    <a:pt x="1148283" y="587222"/>
                  </a:lnTo>
                  <a:lnTo>
                    <a:pt x="1129665" y="587222"/>
                  </a:lnTo>
                  <a:lnTo>
                    <a:pt x="1129665" y="581507"/>
                  </a:lnTo>
                  <a:lnTo>
                    <a:pt x="1129665" y="552932"/>
                  </a:lnTo>
                  <a:lnTo>
                    <a:pt x="1127404" y="541832"/>
                  </a:lnTo>
                  <a:lnTo>
                    <a:pt x="1121244" y="532752"/>
                  </a:lnTo>
                  <a:lnTo>
                    <a:pt x="1112126" y="526605"/>
                  </a:lnTo>
                  <a:lnTo>
                    <a:pt x="1101001" y="524357"/>
                  </a:lnTo>
                  <a:lnTo>
                    <a:pt x="1012164" y="524357"/>
                  </a:lnTo>
                  <a:lnTo>
                    <a:pt x="1001039" y="526605"/>
                  </a:lnTo>
                  <a:lnTo>
                    <a:pt x="991920" y="532752"/>
                  </a:lnTo>
                  <a:lnTo>
                    <a:pt x="985761" y="541832"/>
                  </a:lnTo>
                  <a:lnTo>
                    <a:pt x="983500" y="552932"/>
                  </a:lnTo>
                  <a:lnTo>
                    <a:pt x="983500" y="624370"/>
                  </a:lnTo>
                  <a:lnTo>
                    <a:pt x="964882" y="624370"/>
                  </a:lnTo>
                  <a:lnTo>
                    <a:pt x="964882" y="552932"/>
                  </a:lnTo>
                  <a:lnTo>
                    <a:pt x="962621" y="541832"/>
                  </a:lnTo>
                  <a:lnTo>
                    <a:pt x="956462" y="532752"/>
                  </a:lnTo>
                  <a:lnTo>
                    <a:pt x="947343" y="526605"/>
                  </a:lnTo>
                  <a:lnTo>
                    <a:pt x="936218" y="524357"/>
                  </a:lnTo>
                  <a:lnTo>
                    <a:pt x="890371" y="524357"/>
                  </a:lnTo>
                  <a:lnTo>
                    <a:pt x="890371" y="507212"/>
                  </a:lnTo>
                  <a:lnTo>
                    <a:pt x="1410512" y="507212"/>
                  </a:lnTo>
                  <a:lnTo>
                    <a:pt x="1419796" y="505663"/>
                  </a:lnTo>
                  <a:lnTo>
                    <a:pt x="1427886" y="501319"/>
                  </a:lnTo>
                  <a:lnTo>
                    <a:pt x="1434084" y="494550"/>
                  </a:lnTo>
                  <a:lnTo>
                    <a:pt x="1437728" y="485775"/>
                  </a:lnTo>
                  <a:lnTo>
                    <a:pt x="1455305" y="443331"/>
                  </a:lnTo>
                  <a:lnTo>
                    <a:pt x="1482712" y="407797"/>
                  </a:lnTo>
                  <a:lnTo>
                    <a:pt x="1518107" y="380644"/>
                  </a:lnTo>
                  <a:lnTo>
                    <a:pt x="1559610" y="363296"/>
                  </a:lnTo>
                  <a:lnTo>
                    <a:pt x="1605381" y="357187"/>
                  </a:lnTo>
                  <a:lnTo>
                    <a:pt x="1641005" y="360654"/>
                  </a:lnTo>
                  <a:lnTo>
                    <a:pt x="1704721" y="387934"/>
                  </a:lnTo>
                  <a:lnTo>
                    <a:pt x="1752968" y="438962"/>
                  </a:lnTo>
                  <a:lnTo>
                    <a:pt x="1776615" y="502500"/>
                  </a:lnTo>
                  <a:lnTo>
                    <a:pt x="1776806" y="505663"/>
                  </a:lnTo>
                  <a:lnTo>
                    <a:pt x="1776907" y="507212"/>
                  </a:lnTo>
                  <a:lnTo>
                    <a:pt x="1778762" y="537210"/>
                  </a:lnTo>
                  <a:lnTo>
                    <a:pt x="1778762" y="379145"/>
                  </a:lnTo>
                  <a:lnTo>
                    <a:pt x="1771599" y="370052"/>
                  </a:lnTo>
                  <a:lnTo>
                    <a:pt x="1756448" y="357187"/>
                  </a:lnTo>
                  <a:lnTo>
                    <a:pt x="1735734" y="339598"/>
                  </a:lnTo>
                  <a:lnTo>
                    <a:pt x="1695297" y="317182"/>
                  </a:lnTo>
                  <a:lnTo>
                    <a:pt x="1651101" y="303339"/>
                  </a:lnTo>
                  <a:lnTo>
                    <a:pt x="1603946" y="298615"/>
                  </a:lnTo>
                  <a:lnTo>
                    <a:pt x="1556372" y="303479"/>
                  </a:lnTo>
                  <a:lnTo>
                    <a:pt x="1511871" y="317500"/>
                  </a:lnTo>
                  <a:lnTo>
                    <a:pt x="1471587" y="339864"/>
                  </a:lnTo>
                  <a:lnTo>
                    <a:pt x="1436674" y="369735"/>
                  </a:lnTo>
                  <a:lnTo>
                    <a:pt x="1408290" y="406260"/>
                  </a:lnTo>
                  <a:lnTo>
                    <a:pt x="1387576" y="448627"/>
                  </a:lnTo>
                  <a:lnTo>
                    <a:pt x="887501" y="448627"/>
                  </a:lnTo>
                  <a:lnTo>
                    <a:pt x="866292" y="453720"/>
                  </a:lnTo>
                  <a:lnTo>
                    <a:pt x="848995" y="465772"/>
                  </a:lnTo>
                  <a:lnTo>
                    <a:pt x="837323" y="483184"/>
                  </a:lnTo>
                  <a:lnTo>
                    <a:pt x="833056" y="504355"/>
                  </a:lnTo>
                  <a:lnTo>
                    <a:pt x="833056" y="528637"/>
                  </a:lnTo>
                  <a:lnTo>
                    <a:pt x="837323" y="549783"/>
                  </a:lnTo>
                  <a:lnTo>
                    <a:pt x="848995" y="567042"/>
                  </a:lnTo>
                  <a:lnTo>
                    <a:pt x="866292" y="578662"/>
                  </a:lnTo>
                  <a:lnTo>
                    <a:pt x="887501" y="582930"/>
                  </a:lnTo>
                  <a:lnTo>
                    <a:pt x="908989" y="582930"/>
                  </a:lnTo>
                  <a:lnTo>
                    <a:pt x="909040" y="628904"/>
                  </a:lnTo>
                  <a:lnTo>
                    <a:pt x="913269" y="649795"/>
                  </a:lnTo>
                  <a:lnTo>
                    <a:pt x="924941" y="667054"/>
                  </a:lnTo>
                  <a:lnTo>
                    <a:pt x="942238" y="678675"/>
                  </a:lnTo>
                  <a:lnTo>
                    <a:pt x="963447" y="682942"/>
                  </a:lnTo>
                  <a:lnTo>
                    <a:pt x="989241" y="682942"/>
                  </a:lnTo>
                  <a:lnTo>
                    <a:pt x="1027747" y="667054"/>
                  </a:lnTo>
                  <a:lnTo>
                    <a:pt x="1043635" y="628904"/>
                  </a:lnTo>
                  <a:lnTo>
                    <a:pt x="1043686" y="624370"/>
                  </a:lnTo>
                  <a:lnTo>
                    <a:pt x="1043686" y="581507"/>
                  </a:lnTo>
                  <a:lnTo>
                    <a:pt x="1075207" y="581507"/>
                  </a:lnTo>
                  <a:lnTo>
                    <a:pt x="1075207" y="590080"/>
                  </a:lnTo>
                  <a:lnTo>
                    <a:pt x="1079487" y="611212"/>
                  </a:lnTo>
                  <a:lnTo>
                    <a:pt x="1091145" y="628472"/>
                  </a:lnTo>
                  <a:lnTo>
                    <a:pt x="1108456" y="640105"/>
                  </a:lnTo>
                  <a:lnTo>
                    <a:pt x="1129665" y="644372"/>
                  </a:lnTo>
                  <a:lnTo>
                    <a:pt x="1155458" y="644372"/>
                  </a:lnTo>
                  <a:lnTo>
                    <a:pt x="1176655" y="640105"/>
                  </a:lnTo>
                  <a:lnTo>
                    <a:pt x="1193965" y="628472"/>
                  </a:lnTo>
                  <a:lnTo>
                    <a:pt x="1205623" y="611212"/>
                  </a:lnTo>
                  <a:lnTo>
                    <a:pt x="1209903" y="590080"/>
                  </a:lnTo>
                  <a:lnTo>
                    <a:pt x="1209903" y="587222"/>
                  </a:lnTo>
                  <a:lnTo>
                    <a:pt x="1209903" y="581507"/>
                  </a:lnTo>
                  <a:lnTo>
                    <a:pt x="1386154" y="581507"/>
                  </a:lnTo>
                  <a:lnTo>
                    <a:pt x="1401965" y="630186"/>
                  </a:lnTo>
                  <a:lnTo>
                    <a:pt x="1402575" y="631190"/>
                  </a:lnTo>
                  <a:lnTo>
                    <a:pt x="1428343" y="672782"/>
                  </a:lnTo>
                  <a:lnTo>
                    <a:pt x="1463522" y="707948"/>
                  </a:lnTo>
                  <a:lnTo>
                    <a:pt x="1505877" y="734542"/>
                  </a:lnTo>
                  <a:lnTo>
                    <a:pt x="1553718" y="751370"/>
                  </a:lnTo>
                  <a:lnTo>
                    <a:pt x="1605381" y="757237"/>
                  </a:lnTo>
                  <a:lnTo>
                    <a:pt x="1618284" y="757237"/>
                  </a:lnTo>
                  <a:lnTo>
                    <a:pt x="1624012" y="755815"/>
                  </a:lnTo>
                  <a:lnTo>
                    <a:pt x="1671472" y="747077"/>
                  </a:lnTo>
                  <a:lnTo>
                    <a:pt x="1714893" y="729005"/>
                  </a:lnTo>
                  <a:lnTo>
                    <a:pt x="1753235" y="702729"/>
                  </a:lnTo>
                  <a:lnTo>
                    <a:pt x="1785429" y="669404"/>
                  </a:lnTo>
                  <a:lnTo>
                    <a:pt x="1810435" y="630186"/>
                  </a:lnTo>
                  <a:lnTo>
                    <a:pt x="1827187" y="586206"/>
                  </a:lnTo>
                  <a:lnTo>
                    <a:pt x="1827250" y="585838"/>
                  </a:lnTo>
                  <a:lnTo>
                    <a:pt x="1834642" y="5386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4379" y="2962804"/>
              <a:ext cx="138991" cy="1385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812149" y="2878517"/>
              <a:ext cx="70485" cy="657225"/>
            </a:xfrm>
            <a:custGeom>
              <a:avLst/>
              <a:gdLst/>
              <a:ahLst/>
              <a:cxnLst/>
              <a:rect l="l" t="t" r="r" b="b"/>
              <a:pathLst>
                <a:path w="70484" h="657225">
                  <a:moveTo>
                    <a:pt x="57315" y="514350"/>
                  </a:moveTo>
                  <a:lnTo>
                    <a:pt x="55054" y="503250"/>
                  </a:lnTo>
                  <a:lnTo>
                    <a:pt x="48895" y="494169"/>
                  </a:lnTo>
                  <a:lnTo>
                    <a:pt x="39776" y="488022"/>
                  </a:lnTo>
                  <a:lnTo>
                    <a:pt x="28651" y="485775"/>
                  </a:lnTo>
                  <a:lnTo>
                    <a:pt x="17526" y="488022"/>
                  </a:lnTo>
                  <a:lnTo>
                    <a:pt x="8407" y="494169"/>
                  </a:lnTo>
                  <a:lnTo>
                    <a:pt x="2260" y="503250"/>
                  </a:lnTo>
                  <a:lnTo>
                    <a:pt x="0" y="514350"/>
                  </a:lnTo>
                  <a:lnTo>
                    <a:pt x="0" y="628650"/>
                  </a:lnTo>
                  <a:lnTo>
                    <a:pt x="2260" y="639737"/>
                  </a:lnTo>
                  <a:lnTo>
                    <a:pt x="8407" y="648830"/>
                  </a:lnTo>
                  <a:lnTo>
                    <a:pt x="17526" y="654964"/>
                  </a:lnTo>
                  <a:lnTo>
                    <a:pt x="28651" y="657225"/>
                  </a:lnTo>
                  <a:lnTo>
                    <a:pt x="39776" y="654964"/>
                  </a:lnTo>
                  <a:lnTo>
                    <a:pt x="48895" y="648830"/>
                  </a:lnTo>
                  <a:lnTo>
                    <a:pt x="55054" y="639737"/>
                  </a:lnTo>
                  <a:lnTo>
                    <a:pt x="57315" y="628650"/>
                  </a:lnTo>
                  <a:lnTo>
                    <a:pt x="57315" y="514350"/>
                  </a:lnTo>
                  <a:close/>
                </a:path>
                <a:path w="70484" h="657225">
                  <a:moveTo>
                    <a:pt x="70205" y="28575"/>
                  </a:moveTo>
                  <a:lnTo>
                    <a:pt x="67945" y="17475"/>
                  </a:lnTo>
                  <a:lnTo>
                    <a:pt x="61785" y="8394"/>
                  </a:lnTo>
                  <a:lnTo>
                    <a:pt x="52679" y="2247"/>
                  </a:lnTo>
                  <a:lnTo>
                    <a:pt x="41554" y="0"/>
                  </a:lnTo>
                  <a:lnTo>
                    <a:pt x="30416" y="2247"/>
                  </a:lnTo>
                  <a:lnTo>
                    <a:pt x="21310" y="8394"/>
                  </a:lnTo>
                  <a:lnTo>
                    <a:pt x="15151" y="17475"/>
                  </a:lnTo>
                  <a:lnTo>
                    <a:pt x="12890" y="28575"/>
                  </a:lnTo>
                  <a:lnTo>
                    <a:pt x="12890" y="142875"/>
                  </a:lnTo>
                  <a:lnTo>
                    <a:pt x="15151" y="153962"/>
                  </a:lnTo>
                  <a:lnTo>
                    <a:pt x="21310" y="163055"/>
                  </a:lnTo>
                  <a:lnTo>
                    <a:pt x="30416" y="169189"/>
                  </a:lnTo>
                  <a:lnTo>
                    <a:pt x="41554" y="171450"/>
                  </a:lnTo>
                  <a:lnTo>
                    <a:pt x="52679" y="169189"/>
                  </a:lnTo>
                  <a:lnTo>
                    <a:pt x="61785" y="163055"/>
                  </a:lnTo>
                  <a:lnTo>
                    <a:pt x="67945" y="153962"/>
                  </a:lnTo>
                  <a:lnTo>
                    <a:pt x="70205" y="142875"/>
                  </a:lnTo>
                  <a:lnTo>
                    <a:pt x="70205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0080" y="3305704"/>
              <a:ext cx="138991" cy="13858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113418" y="4726187"/>
            <a:ext cx="1487170" cy="1790700"/>
            <a:chOff x="8113418" y="4726187"/>
            <a:chExt cx="1487170" cy="1790700"/>
          </a:xfrm>
        </p:grpSpPr>
        <p:sp>
          <p:nvSpPr>
            <p:cNvPr id="15" name="object 15"/>
            <p:cNvSpPr/>
            <p:nvPr/>
          </p:nvSpPr>
          <p:spPr>
            <a:xfrm>
              <a:off x="8309320" y="5467926"/>
              <a:ext cx="1291590" cy="1049020"/>
            </a:xfrm>
            <a:custGeom>
              <a:avLst/>
              <a:gdLst/>
              <a:ahLst/>
              <a:cxnLst/>
              <a:rect l="l" t="t" r="r" b="b"/>
              <a:pathLst>
                <a:path w="1291590" h="1049020">
                  <a:moveTo>
                    <a:pt x="472178" y="1048616"/>
                  </a:moveTo>
                  <a:lnTo>
                    <a:pt x="464128" y="1047560"/>
                  </a:lnTo>
                  <a:lnTo>
                    <a:pt x="2495" y="660219"/>
                  </a:lnTo>
                  <a:lnTo>
                    <a:pt x="0" y="654615"/>
                  </a:lnTo>
                  <a:lnTo>
                    <a:pt x="410" y="641799"/>
                  </a:lnTo>
                  <a:lnTo>
                    <a:pt x="3258" y="636372"/>
                  </a:lnTo>
                  <a:lnTo>
                    <a:pt x="465274" y="296548"/>
                  </a:lnTo>
                  <a:lnTo>
                    <a:pt x="473071" y="295906"/>
                  </a:lnTo>
                  <a:lnTo>
                    <a:pt x="486944" y="302954"/>
                  </a:lnTo>
                  <a:lnTo>
                    <a:pt x="491042" y="309633"/>
                  </a:lnTo>
                  <a:lnTo>
                    <a:pt x="491042" y="469144"/>
                  </a:lnTo>
                  <a:lnTo>
                    <a:pt x="527151" y="468910"/>
                  </a:lnTo>
                  <a:lnTo>
                    <a:pt x="603347" y="466287"/>
                  </a:lnTo>
                  <a:lnTo>
                    <a:pt x="642945" y="463401"/>
                  </a:lnTo>
                  <a:lnTo>
                    <a:pt x="683217" y="459134"/>
                  </a:lnTo>
                  <a:lnTo>
                    <a:pt x="723918" y="453236"/>
                  </a:lnTo>
                  <a:lnTo>
                    <a:pt x="764805" y="445460"/>
                  </a:lnTo>
                  <a:lnTo>
                    <a:pt x="805632" y="435556"/>
                  </a:lnTo>
                  <a:lnTo>
                    <a:pt x="846157" y="423276"/>
                  </a:lnTo>
                  <a:lnTo>
                    <a:pt x="886133" y="408370"/>
                  </a:lnTo>
                  <a:lnTo>
                    <a:pt x="925318" y="390591"/>
                  </a:lnTo>
                  <a:lnTo>
                    <a:pt x="963467" y="369689"/>
                  </a:lnTo>
                  <a:lnTo>
                    <a:pt x="1000335" y="345415"/>
                  </a:lnTo>
                  <a:lnTo>
                    <a:pt x="1035678" y="317521"/>
                  </a:lnTo>
                  <a:lnTo>
                    <a:pt x="1069252" y="285758"/>
                  </a:lnTo>
                  <a:lnTo>
                    <a:pt x="1100812" y="249877"/>
                  </a:lnTo>
                  <a:lnTo>
                    <a:pt x="1130114" y="209630"/>
                  </a:lnTo>
                  <a:lnTo>
                    <a:pt x="1156914" y="164767"/>
                  </a:lnTo>
                  <a:lnTo>
                    <a:pt x="1180968" y="115041"/>
                  </a:lnTo>
                  <a:lnTo>
                    <a:pt x="1202031" y="60201"/>
                  </a:lnTo>
                  <a:lnTo>
                    <a:pt x="1219858" y="0"/>
                  </a:lnTo>
                  <a:lnTo>
                    <a:pt x="1237214" y="33868"/>
                  </a:lnTo>
                  <a:lnTo>
                    <a:pt x="1264720" y="103630"/>
                  </a:lnTo>
                  <a:lnTo>
                    <a:pt x="1282574" y="175352"/>
                  </a:lnTo>
                  <a:lnTo>
                    <a:pt x="1290727" y="248142"/>
                  </a:lnTo>
                  <a:lnTo>
                    <a:pt x="1291150" y="284658"/>
                  </a:lnTo>
                  <a:lnTo>
                    <a:pt x="1289129" y="321107"/>
                  </a:lnTo>
                  <a:lnTo>
                    <a:pt x="1277728" y="393358"/>
                  </a:lnTo>
                  <a:lnTo>
                    <a:pt x="1256475" y="464003"/>
                  </a:lnTo>
                  <a:lnTo>
                    <a:pt x="1225321" y="532150"/>
                  </a:lnTo>
                  <a:lnTo>
                    <a:pt x="1206014" y="565008"/>
                  </a:lnTo>
                  <a:lnTo>
                    <a:pt x="1184213" y="596908"/>
                  </a:lnTo>
                  <a:lnTo>
                    <a:pt x="1159912" y="627737"/>
                  </a:lnTo>
                  <a:lnTo>
                    <a:pt x="1133103" y="657385"/>
                  </a:lnTo>
                  <a:lnTo>
                    <a:pt x="1103782" y="685740"/>
                  </a:lnTo>
                  <a:lnTo>
                    <a:pt x="1071940" y="712691"/>
                  </a:lnTo>
                  <a:lnTo>
                    <a:pt x="1037573" y="738126"/>
                  </a:lnTo>
                  <a:lnTo>
                    <a:pt x="1000674" y="761934"/>
                  </a:lnTo>
                  <a:lnTo>
                    <a:pt x="961237" y="784003"/>
                  </a:lnTo>
                  <a:lnTo>
                    <a:pt x="919255" y="804222"/>
                  </a:lnTo>
                  <a:lnTo>
                    <a:pt x="874722" y="822480"/>
                  </a:lnTo>
                  <a:lnTo>
                    <a:pt x="827633" y="838665"/>
                  </a:lnTo>
                  <a:lnTo>
                    <a:pt x="777979" y="852665"/>
                  </a:lnTo>
                  <a:lnTo>
                    <a:pt x="725756" y="864370"/>
                  </a:lnTo>
                  <a:lnTo>
                    <a:pt x="670957" y="873668"/>
                  </a:lnTo>
                  <a:lnTo>
                    <a:pt x="613576" y="880447"/>
                  </a:lnTo>
                  <a:lnTo>
                    <a:pt x="553606" y="884596"/>
                  </a:lnTo>
                  <a:lnTo>
                    <a:pt x="491042" y="886004"/>
                  </a:lnTo>
                  <a:lnTo>
                    <a:pt x="491042" y="1034962"/>
                  </a:lnTo>
                  <a:lnTo>
                    <a:pt x="486679" y="1041829"/>
                  </a:lnTo>
                  <a:lnTo>
                    <a:pt x="472178" y="1048616"/>
                  </a:lnTo>
                  <a:close/>
                </a:path>
              </a:pathLst>
            </a:custGeom>
            <a:solidFill>
              <a:srgbClr val="FE6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9324" y="5594498"/>
              <a:ext cx="1176020" cy="560705"/>
            </a:xfrm>
            <a:custGeom>
              <a:avLst/>
              <a:gdLst/>
              <a:ahLst/>
              <a:cxnLst/>
              <a:rect l="l" t="t" r="r" b="b"/>
              <a:pathLst>
                <a:path w="1176020" h="560704">
                  <a:moveTo>
                    <a:pt x="34216" y="560256"/>
                  </a:moveTo>
                  <a:lnTo>
                    <a:pt x="2499" y="533643"/>
                  </a:lnTo>
                  <a:lnTo>
                    <a:pt x="0" y="528043"/>
                  </a:lnTo>
                  <a:lnTo>
                    <a:pt x="410" y="515231"/>
                  </a:lnTo>
                  <a:lnTo>
                    <a:pt x="3262" y="509800"/>
                  </a:lnTo>
                  <a:lnTo>
                    <a:pt x="465278" y="169979"/>
                  </a:lnTo>
                  <a:lnTo>
                    <a:pt x="473071" y="169341"/>
                  </a:lnTo>
                  <a:lnTo>
                    <a:pt x="486952" y="176386"/>
                  </a:lnTo>
                  <a:lnTo>
                    <a:pt x="491046" y="183069"/>
                  </a:lnTo>
                  <a:lnTo>
                    <a:pt x="491046" y="342576"/>
                  </a:lnTo>
                  <a:lnTo>
                    <a:pt x="528747" y="342319"/>
                  </a:lnTo>
                  <a:lnTo>
                    <a:pt x="567968" y="341359"/>
                  </a:lnTo>
                  <a:lnTo>
                    <a:pt x="608431" y="339414"/>
                  </a:lnTo>
                  <a:lnTo>
                    <a:pt x="649859" y="336202"/>
                  </a:lnTo>
                  <a:lnTo>
                    <a:pt x="691975" y="331440"/>
                  </a:lnTo>
                  <a:lnTo>
                    <a:pt x="734501" y="324845"/>
                  </a:lnTo>
                  <a:lnTo>
                    <a:pt x="777160" y="316136"/>
                  </a:lnTo>
                  <a:lnTo>
                    <a:pt x="819674" y="305030"/>
                  </a:lnTo>
                  <a:lnTo>
                    <a:pt x="861766" y="291244"/>
                  </a:lnTo>
                  <a:lnTo>
                    <a:pt x="903160" y="274496"/>
                  </a:lnTo>
                  <a:lnTo>
                    <a:pt x="943576" y="254504"/>
                  </a:lnTo>
                  <a:lnTo>
                    <a:pt x="982739" y="230986"/>
                  </a:lnTo>
                  <a:lnTo>
                    <a:pt x="1020371" y="203658"/>
                  </a:lnTo>
                  <a:lnTo>
                    <a:pt x="1056194" y="172239"/>
                  </a:lnTo>
                  <a:lnTo>
                    <a:pt x="1089932" y="136446"/>
                  </a:lnTo>
                  <a:lnTo>
                    <a:pt x="1121306" y="95997"/>
                  </a:lnTo>
                  <a:lnTo>
                    <a:pt x="1150039" y="50609"/>
                  </a:lnTo>
                  <a:lnTo>
                    <a:pt x="1175855" y="0"/>
                  </a:lnTo>
                  <a:lnTo>
                    <a:pt x="1151858" y="54325"/>
                  </a:lnTo>
                  <a:lnTo>
                    <a:pt x="1125138" y="103731"/>
                  </a:lnTo>
                  <a:lnTo>
                    <a:pt x="1095918" y="148450"/>
                  </a:lnTo>
                  <a:lnTo>
                    <a:pt x="1064418" y="188711"/>
                  </a:lnTo>
                  <a:lnTo>
                    <a:pt x="1030859" y="224745"/>
                  </a:lnTo>
                  <a:lnTo>
                    <a:pt x="995462" y="256784"/>
                  </a:lnTo>
                  <a:lnTo>
                    <a:pt x="958448" y="285057"/>
                  </a:lnTo>
                  <a:lnTo>
                    <a:pt x="920038" y="309795"/>
                  </a:lnTo>
                  <a:lnTo>
                    <a:pt x="880453" y="331229"/>
                  </a:lnTo>
                  <a:lnTo>
                    <a:pt x="839914" y="349589"/>
                  </a:lnTo>
                  <a:lnTo>
                    <a:pt x="798642" y="365106"/>
                  </a:lnTo>
                  <a:lnTo>
                    <a:pt x="756857" y="378010"/>
                  </a:lnTo>
                  <a:lnTo>
                    <a:pt x="714782" y="388533"/>
                  </a:lnTo>
                  <a:lnTo>
                    <a:pt x="672636" y="396905"/>
                  </a:lnTo>
                  <a:lnTo>
                    <a:pt x="630642" y="403356"/>
                  </a:lnTo>
                  <a:lnTo>
                    <a:pt x="589018" y="408117"/>
                  </a:lnTo>
                  <a:lnTo>
                    <a:pt x="547988" y="411418"/>
                  </a:lnTo>
                  <a:lnTo>
                    <a:pt x="507771" y="413491"/>
                  </a:lnTo>
                  <a:lnTo>
                    <a:pt x="468589" y="414565"/>
                  </a:lnTo>
                  <a:lnTo>
                    <a:pt x="430663" y="414872"/>
                  </a:lnTo>
                  <a:lnTo>
                    <a:pt x="430663" y="268658"/>
                  </a:lnTo>
                  <a:lnTo>
                    <a:pt x="34216" y="560256"/>
                  </a:lnTo>
                  <a:close/>
                </a:path>
              </a:pathLst>
            </a:custGeom>
            <a:solidFill>
              <a:srgbClr val="FD4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13418" y="4726187"/>
              <a:ext cx="1291590" cy="1049020"/>
            </a:xfrm>
            <a:custGeom>
              <a:avLst/>
              <a:gdLst/>
              <a:ahLst/>
              <a:cxnLst/>
              <a:rect l="l" t="t" r="r" b="b"/>
              <a:pathLst>
                <a:path w="1291590" h="1049020">
                  <a:moveTo>
                    <a:pt x="71291" y="1048616"/>
                  </a:moveTo>
                  <a:lnTo>
                    <a:pt x="38979" y="980168"/>
                  </a:lnTo>
                  <a:lnTo>
                    <a:pt x="16293" y="909314"/>
                  </a:lnTo>
                  <a:lnTo>
                    <a:pt x="3283" y="836947"/>
                  </a:lnTo>
                  <a:lnTo>
                    <a:pt x="0" y="763958"/>
                  </a:lnTo>
                  <a:lnTo>
                    <a:pt x="2021" y="727509"/>
                  </a:lnTo>
                  <a:lnTo>
                    <a:pt x="13422" y="655258"/>
                  </a:lnTo>
                  <a:lnTo>
                    <a:pt x="34674" y="584613"/>
                  </a:lnTo>
                  <a:lnTo>
                    <a:pt x="65829" y="516466"/>
                  </a:lnTo>
                  <a:lnTo>
                    <a:pt x="85136" y="483608"/>
                  </a:lnTo>
                  <a:lnTo>
                    <a:pt x="106936" y="451708"/>
                  </a:lnTo>
                  <a:lnTo>
                    <a:pt x="131238" y="420879"/>
                  </a:lnTo>
                  <a:lnTo>
                    <a:pt x="158046" y="391231"/>
                  </a:lnTo>
                  <a:lnTo>
                    <a:pt x="187368" y="362876"/>
                  </a:lnTo>
                  <a:lnTo>
                    <a:pt x="219209" y="335925"/>
                  </a:lnTo>
                  <a:lnTo>
                    <a:pt x="253576" y="310490"/>
                  </a:lnTo>
                  <a:lnTo>
                    <a:pt x="290475" y="286682"/>
                  </a:lnTo>
                  <a:lnTo>
                    <a:pt x="329912" y="264613"/>
                  </a:lnTo>
                  <a:lnTo>
                    <a:pt x="371894" y="244394"/>
                  </a:lnTo>
                  <a:lnTo>
                    <a:pt x="416427" y="226136"/>
                  </a:lnTo>
                  <a:lnTo>
                    <a:pt x="463517" y="209951"/>
                  </a:lnTo>
                  <a:lnTo>
                    <a:pt x="513170" y="195951"/>
                  </a:lnTo>
                  <a:lnTo>
                    <a:pt x="565393" y="184246"/>
                  </a:lnTo>
                  <a:lnTo>
                    <a:pt x="620192" y="174948"/>
                  </a:lnTo>
                  <a:lnTo>
                    <a:pt x="677573" y="168169"/>
                  </a:lnTo>
                  <a:lnTo>
                    <a:pt x="737543" y="164020"/>
                  </a:lnTo>
                  <a:lnTo>
                    <a:pt x="800108" y="162612"/>
                  </a:lnTo>
                  <a:lnTo>
                    <a:pt x="800108" y="13654"/>
                  </a:lnTo>
                  <a:lnTo>
                    <a:pt x="804470" y="6786"/>
                  </a:lnTo>
                  <a:lnTo>
                    <a:pt x="818968" y="0"/>
                  </a:lnTo>
                  <a:lnTo>
                    <a:pt x="827021" y="1056"/>
                  </a:lnTo>
                  <a:lnTo>
                    <a:pt x="1288654" y="388397"/>
                  </a:lnTo>
                  <a:lnTo>
                    <a:pt x="1291150" y="394000"/>
                  </a:lnTo>
                  <a:lnTo>
                    <a:pt x="1290740" y="406817"/>
                  </a:lnTo>
                  <a:lnTo>
                    <a:pt x="1287892" y="412244"/>
                  </a:lnTo>
                  <a:lnTo>
                    <a:pt x="825879" y="752068"/>
                  </a:lnTo>
                  <a:lnTo>
                    <a:pt x="818082" y="752710"/>
                  </a:lnTo>
                  <a:lnTo>
                    <a:pt x="804209" y="745662"/>
                  </a:lnTo>
                  <a:lnTo>
                    <a:pt x="800111" y="738983"/>
                  </a:lnTo>
                  <a:lnTo>
                    <a:pt x="800111" y="579472"/>
                  </a:lnTo>
                  <a:lnTo>
                    <a:pt x="764002" y="579706"/>
                  </a:lnTo>
                  <a:lnTo>
                    <a:pt x="687806" y="582329"/>
                  </a:lnTo>
                  <a:lnTo>
                    <a:pt x="648208" y="585215"/>
                  </a:lnTo>
                  <a:lnTo>
                    <a:pt x="607937" y="589482"/>
                  </a:lnTo>
                  <a:lnTo>
                    <a:pt x="567235" y="595380"/>
                  </a:lnTo>
                  <a:lnTo>
                    <a:pt x="526349" y="603156"/>
                  </a:lnTo>
                  <a:lnTo>
                    <a:pt x="485521" y="613060"/>
                  </a:lnTo>
                  <a:lnTo>
                    <a:pt x="444996" y="625340"/>
                  </a:lnTo>
                  <a:lnTo>
                    <a:pt x="405019" y="640246"/>
                  </a:lnTo>
                  <a:lnTo>
                    <a:pt x="365835" y="658025"/>
                  </a:lnTo>
                  <a:lnTo>
                    <a:pt x="327686" y="678927"/>
                  </a:lnTo>
                  <a:lnTo>
                    <a:pt x="290818" y="703201"/>
                  </a:lnTo>
                  <a:lnTo>
                    <a:pt x="255474" y="731095"/>
                  </a:lnTo>
                  <a:lnTo>
                    <a:pt x="221900" y="762858"/>
                  </a:lnTo>
                  <a:lnTo>
                    <a:pt x="190340" y="798739"/>
                  </a:lnTo>
                  <a:lnTo>
                    <a:pt x="161037" y="838986"/>
                  </a:lnTo>
                  <a:lnTo>
                    <a:pt x="134237" y="883849"/>
                  </a:lnTo>
                  <a:lnTo>
                    <a:pt x="110183" y="933575"/>
                  </a:lnTo>
                  <a:lnTo>
                    <a:pt x="89120" y="988415"/>
                  </a:lnTo>
                  <a:lnTo>
                    <a:pt x="71291" y="1048616"/>
                  </a:lnTo>
                  <a:close/>
                </a:path>
              </a:pathLst>
            </a:custGeom>
            <a:solidFill>
              <a:srgbClr val="B6E4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8713" y="5087971"/>
              <a:ext cx="1176020" cy="560705"/>
            </a:xfrm>
            <a:custGeom>
              <a:avLst/>
              <a:gdLst/>
              <a:ahLst/>
              <a:cxnLst/>
              <a:rect l="l" t="t" r="r" b="b"/>
              <a:pathLst>
                <a:path w="1176020" h="560704">
                  <a:moveTo>
                    <a:pt x="0" y="560256"/>
                  </a:moveTo>
                  <a:lnTo>
                    <a:pt x="23997" y="505932"/>
                  </a:lnTo>
                  <a:lnTo>
                    <a:pt x="50717" y="456526"/>
                  </a:lnTo>
                  <a:lnTo>
                    <a:pt x="79937" y="411808"/>
                  </a:lnTo>
                  <a:lnTo>
                    <a:pt x="111437" y="371547"/>
                  </a:lnTo>
                  <a:lnTo>
                    <a:pt x="144996" y="335513"/>
                  </a:lnTo>
                  <a:lnTo>
                    <a:pt x="180393" y="303474"/>
                  </a:lnTo>
                  <a:lnTo>
                    <a:pt x="217407" y="275202"/>
                  </a:lnTo>
                  <a:lnTo>
                    <a:pt x="255817" y="250464"/>
                  </a:lnTo>
                  <a:lnTo>
                    <a:pt x="295402" y="229030"/>
                  </a:lnTo>
                  <a:lnTo>
                    <a:pt x="335941" y="210670"/>
                  </a:lnTo>
                  <a:lnTo>
                    <a:pt x="377213" y="195153"/>
                  </a:lnTo>
                  <a:lnTo>
                    <a:pt x="418997" y="182249"/>
                  </a:lnTo>
                  <a:lnTo>
                    <a:pt x="461073" y="171726"/>
                  </a:lnTo>
                  <a:lnTo>
                    <a:pt x="503219" y="163355"/>
                  </a:lnTo>
                  <a:lnTo>
                    <a:pt x="545213" y="156904"/>
                  </a:lnTo>
                  <a:lnTo>
                    <a:pt x="586836" y="152143"/>
                  </a:lnTo>
                  <a:lnTo>
                    <a:pt x="627867" y="148841"/>
                  </a:lnTo>
                  <a:lnTo>
                    <a:pt x="668084" y="146769"/>
                  </a:lnTo>
                  <a:lnTo>
                    <a:pt x="707266" y="145694"/>
                  </a:lnTo>
                  <a:lnTo>
                    <a:pt x="745192" y="145387"/>
                  </a:lnTo>
                  <a:lnTo>
                    <a:pt x="745192" y="291598"/>
                  </a:lnTo>
                  <a:lnTo>
                    <a:pt x="1141639" y="0"/>
                  </a:lnTo>
                  <a:lnTo>
                    <a:pt x="1173356" y="26613"/>
                  </a:lnTo>
                  <a:lnTo>
                    <a:pt x="1175855" y="32212"/>
                  </a:lnTo>
                  <a:lnTo>
                    <a:pt x="1175445" y="45025"/>
                  </a:lnTo>
                  <a:lnTo>
                    <a:pt x="1172593" y="50455"/>
                  </a:lnTo>
                  <a:lnTo>
                    <a:pt x="710577" y="390276"/>
                  </a:lnTo>
                  <a:lnTo>
                    <a:pt x="702784" y="390914"/>
                  </a:lnTo>
                  <a:lnTo>
                    <a:pt x="688903" y="383870"/>
                  </a:lnTo>
                  <a:lnTo>
                    <a:pt x="684809" y="377187"/>
                  </a:lnTo>
                  <a:lnTo>
                    <a:pt x="684809" y="217680"/>
                  </a:lnTo>
                  <a:lnTo>
                    <a:pt x="647108" y="217937"/>
                  </a:lnTo>
                  <a:lnTo>
                    <a:pt x="607887" y="218897"/>
                  </a:lnTo>
                  <a:lnTo>
                    <a:pt x="567423" y="220842"/>
                  </a:lnTo>
                  <a:lnTo>
                    <a:pt x="525995" y="224054"/>
                  </a:lnTo>
                  <a:lnTo>
                    <a:pt x="483880" y="228816"/>
                  </a:lnTo>
                  <a:lnTo>
                    <a:pt x="441354" y="235411"/>
                  </a:lnTo>
                  <a:lnTo>
                    <a:pt x="398695" y="244120"/>
                  </a:lnTo>
                  <a:lnTo>
                    <a:pt x="356181" y="255226"/>
                  </a:lnTo>
                  <a:lnTo>
                    <a:pt x="314088" y="269012"/>
                  </a:lnTo>
                  <a:lnTo>
                    <a:pt x="272695" y="285759"/>
                  </a:lnTo>
                  <a:lnTo>
                    <a:pt x="232278" y="305751"/>
                  </a:lnTo>
                  <a:lnTo>
                    <a:pt x="193115" y="329270"/>
                  </a:lnTo>
                  <a:lnTo>
                    <a:pt x="155484" y="356597"/>
                  </a:lnTo>
                  <a:lnTo>
                    <a:pt x="119660" y="388017"/>
                  </a:lnTo>
                  <a:lnTo>
                    <a:pt x="85923" y="423810"/>
                  </a:lnTo>
                  <a:lnTo>
                    <a:pt x="54549" y="464259"/>
                  </a:lnTo>
                  <a:lnTo>
                    <a:pt x="25815" y="509647"/>
                  </a:lnTo>
                  <a:lnTo>
                    <a:pt x="0" y="560256"/>
                  </a:lnTo>
                  <a:close/>
                </a:path>
              </a:pathLst>
            </a:custGeom>
            <a:solidFill>
              <a:srgbClr val="AB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131422" cy="465004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06076" y="3354940"/>
            <a:ext cx="8832850" cy="6932295"/>
            <a:chOff x="8606076" y="3354940"/>
            <a:chExt cx="8832850" cy="69322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6076" y="6256719"/>
              <a:ext cx="8642568" cy="4030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2922" y="3354940"/>
              <a:ext cx="6105524" cy="40671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064" y="7423579"/>
            <a:ext cx="2211452" cy="221350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6873" y="909669"/>
            <a:ext cx="107702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/>
              <a:t>Why</a:t>
            </a:r>
            <a:r>
              <a:rPr sz="7000" spc="-330" dirty="0"/>
              <a:t> </a:t>
            </a:r>
            <a:r>
              <a:rPr sz="7000" spc="250" dirty="0"/>
              <a:t>This</a:t>
            </a:r>
            <a:r>
              <a:rPr sz="7000" spc="-330" dirty="0"/>
              <a:t> </a:t>
            </a:r>
            <a:r>
              <a:rPr sz="7000" spc="465" dirty="0"/>
              <a:t>Agent</a:t>
            </a:r>
            <a:r>
              <a:rPr sz="7000" spc="-330" dirty="0"/>
              <a:t> </a:t>
            </a:r>
            <a:r>
              <a:rPr sz="7000" spc="375" dirty="0"/>
              <a:t>Matters</a:t>
            </a:r>
            <a:endParaRPr sz="7000"/>
          </a:p>
        </p:txBody>
      </p:sp>
      <p:sp>
        <p:nvSpPr>
          <p:cNvPr id="8" name="object 8"/>
          <p:cNvSpPr txBox="1"/>
          <p:nvPr/>
        </p:nvSpPr>
        <p:spPr>
          <a:xfrm>
            <a:off x="479135" y="2648838"/>
            <a:ext cx="10514965" cy="43535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3000" b="1" spc="180" dirty="0">
                <a:solidFill>
                  <a:srgbClr val="181818"/>
                </a:solidFill>
                <a:latin typeface="Trebuchet MS"/>
                <a:cs typeface="Trebuchet MS"/>
              </a:rPr>
              <a:t>Saves</a:t>
            </a:r>
            <a:r>
              <a:rPr sz="3000" b="1" spc="-1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81818"/>
                </a:solidFill>
                <a:latin typeface="Trebuchet MS"/>
                <a:cs typeface="Trebuchet MS"/>
              </a:rPr>
              <a:t>10+</a:t>
            </a:r>
            <a:r>
              <a:rPr sz="3000" b="1" spc="-1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5" dirty="0">
                <a:solidFill>
                  <a:srgbClr val="181818"/>
                </a:solidFill>
                <a:latin typeface="Trebuchet MS"/>
                <a:cs typeface="Trebuchet MS"/>
              </a:rPr>
              <a:t>Hours/Week</a:t>
            </a:r>
            <a:endParaRPr sz="3000" dirty="0">
              <a:latin typeface="Trebuchet MS"/>
              <a:cs typeface="Trebuchet MS"/>
            </a:endParaRPr>
          </a:p>
          <a:p>
            <a:pPr marL="97790">
              <a:lnSpc>
                <a:spcPct val="100000"/>
              </a:lnSpc>
              <a:spcBef>
                <a:spcPts val="229"/>
              </a:spcBef>
            </a:pPr>
            <a:r>
              <a:rPr sz="3000" spc="120" dirty="0">
                <a:solidFill>
                  <a:srgbClr val="181818"/>
                </a:solidFill>
                <a:latin typeface="Tahoma"/>
                <a:cs typeface="Tahoma"/>
              </a:rPr>
              <a:t>No</a:t>
            </a:r>
            <a:r>
              <a:rPr sz="3000" spc="-229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181818"/>
                </a:solidFill>
                <a:latin typeface="Tahoma"/>
                <a:cs typeface="Tahoma"/>
              </a:rPr>
              <a:t>more</a:t>
            </a:r>
            <a:r>
              <a:rPr sz="3000" spc="-2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181818"/>
                </a:solidFill>
                <a:latin typeface="Tahoma"/>
                <a:cs typeface="Tahoma"/>
              </a:rPr>
              <a:t>tab-</a:t>
            </a:r>
            <a:r>
              <a:rPr sz="3000" dirty="0">
                <a:solidFill>
                  <a:srgbClr val="181818"/>
                </a:solidFill>
                <a:latin typeface="Tahoma"/>
                <a:cs typeface="Tahoma"/>
              </a:rPr>
              <a:t>hopping,</a:t>
            </a:r>
            <a:r>
              <a:rPr sz="3000" spc="-229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181818"/>
                </a:solidFill>
                <a:latin typeface="Tahoma"/>
                <a:cs typeface="Tahoma"/>
              </a:rPr>
              <a:t>dashboards,</a:t>
            </a:r>
            <a:r>
              <a:rPr sz="3000" spc="-2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90" dirty="0">
                <a:solidFill>
                  <a:srgbClr val="181818"/>
                </a:solidFill>
                <a:latin typeface="Tahoma"/>
                <a:cs typeface="Tahoma"/>
              </a:rPr>
              <a:t>or</a:t>
            </a:r>
            <a:r>
              <a:rPr sz="3000" spc="-2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181818"/>
                </a:solidFill>
                <a:latin typeface="Tahoma"/>
                <a:cs typeface="Tahoma"/>
              </a:rPr>
              <a:t>endless</a:t>
            </a:r>
            <a:r>
              <a:rPr sz="3000" spc="-229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181818"/>
                </a:solidFill>
                <a:latin typeface="Tahoma"/>
                <a:cs typeface="Tahoma"/>
              </a:rPr>
              <a:t>email</a:t>
            </a:r>
            <a:r>
              <a:rPr sz="3000" spc="-2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181818"/>
                </a:solidFill>
                <a:latin typeface="Tahoma"/>
                <a:cs typeface="Tahoma"/>
              </a:rPr>
              <a:t>replies.</a:t>
            </a: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55"/>
              </a:spcBef>
            </a:pP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b="1" spc="150" dirty="0">
                <a:solidFill>
                  <a:srgbClr val="181818"/>
                </a:solidFill>
                <a:latin typeface="Trebuchet MS"/>
                <a:cs typeface="Trebuchet MS"/>
              </a:rPr>
              <a:t>Reduces</a:t>
            </a:r>
            <a:r>
              <a:rPr sz="3000" b="1" spc="-1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10" dirty="0">
                <a:solidFill>
                  <a:srgbClr val="181818"/>
                </a:solidFill>
                <a:latin typeface="Trebuchet MS"/>
                <a:cs typeface="Trebuchet MS"/>
              </a:rPr>
              <a:t>Analyst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Dependency</a:t>
            </a:r>
            <a:endParaRPr sz="3000" dirty="0">
              <a:latin typeface="Trebuchet MS"/>
              <a:cs typeface="Trebuchet MS"/>
            </a:endParaRPr>
          </a:p>
          <a:p>
            <a:pPr marL="97790">
              <a:lnSpc>
                <a:spcPct val="100000"/>
              </a:lnSpc>
              <a:spcBef>
                <a:spcPts val="240"/>
              </a:spcBef>
            </a:pPr>
            <a:r>
              <a:rPr sz="3000" spc="130" dirty="0">
                <a:solidFill>
                  <a:srgbClr val="181818"/>
                </a:solidFill>
                <a:latin typeface="Tahoma"/>
                <a:cs typeface="Tahoma"/>
              </a:rPr>
              <a:t>Insights</a:t>
            </a:r>
            <a:r>
              <a:rPr sz="30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181818"/>
                </a:solidFill>
                <a:latin typeface="Tahoma"/>
                <a:cs typeface="Tahoma"/>
              </a:rPr>
              <a:t>without</a:t>
            </a:r>
            <a:r>
              <a:rPr sz="3000" spc="-18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181818"/>
                </a:solidFill>
                <a:latin typeface="Tahoma"/>
                <a:cs typeface="Tahoma"/>
              </a:rPr>
              <a:t>waiting.</a:t>
            </a:r>
            <a:r>
              <a:rPr sz="3000" spc="-1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181818"/>
                </a:solidFill>
                <a:latin typeface="Tahoma"/>
                <a:cs typeface="Tahoma"/>
              </a:rPr>
              <a:t>PMs</a:t>
            </a:r>
            <a:r>
              <a:rPr sz="3000" spc="-18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60" dirty="0">
                <a:solidFill>
                  <a:srgbClr val="181818"/>
                </a:solidFill>
                <a:latin typeface="Tahoma"/>
                <a:cs typeface="Tahoma"/>
              </a:rPr>
              <a:t>act</a:t>
            </a:r>
            <a:r>
              <a:rPr sz="3000" spc="-18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181818"/>
                </a:solidFill>
                <a:latin typeface="Tahoma"/>
                <a:cs typeface="Tahoma"/>
              </a:rPr>
              <a:t>faster,</a:t>
            </a:r>
            <a:r>
              <a:rPr sz="3000" spc="-18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181818"/>
                </a:solidFill>
                <a:latin typeface="Tahoma"/>
                <a:cs typeface="Tahoma"/>
              </a:rPr>
              <a:t>independently.</a:t>
            </a: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05"/>
              </a:spcBef>
            </a:pP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b="1" spc="185" dirty="0">
                <a:solidFill>
                  <a:srgbClr val="181818"/>
                </a:solidFill>
                <a:latin typeface="Trebuchet MS"/>
                <a:cs typeface="Trebuchet MS"/>
              </a:rPr>
              <a:t>Increases</a:t>
            </a:r>
            <a:r>
              <a:rPr sz="3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81818"/>
                </a:solidFill>
                <a:latin typeface="Trebuchet MS"/>
                <a:cs typeface="Trebuchet MS"/>
              </a:rPr>
              <a:t>Team</a:t>
            </a:r>
            <a:r>
              <a:rPr sz="3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181818"/>
                </a:solidFill>
                <a:latin typeface="Trebuchet MS"/>
                <a:cs typeface="Trebuchet MS"/>
              </a:rPr>
              <a:t>Visibility</a:t>
            </a:r>
            <a:endParaRPr sz="3000" dirty="0">
              <a:latin typeface="Trebuchet MS"/>
              <a:cs typeface="Trebuchet MS"/>
            </a:endParaRPr>
          </a:p>
          <a:p>
            <a:pPr marL="97790">
              <a:lnSpc>
                <a:spcPct val="100000"/>
              </a:lnSpc>
              <a:spcBef>
                <a:spcPts val="229"/>
              </a:spcBef>
            </a:pPr>
            <a:r>
              <a:rPr sz="3000" spc="105" dirty="0">
                <a:solidFill>
                  <a:srgbClr val="181818"/>
                </a:solidFill>
                <a:latin typeface="Tahoma"/>
                <a:cs typeface="Tahoma"/>
              </a:rPr>
              <a:t>One</a:t>
            </a:r>
            <a:r>
              <a:rPr sz="30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181818"/>
                </a:solidFill>
                <a:latin typeface="Tahoma"/>
                <a:cs typeface="Tahoma"/>
              </a:rPr>
              <a:t>agent.</a:t>
            </a:r>
            <a:r>
              <a:rPr sz="3000" spc="-1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181818"/>
                </a:solidFill>
                <a:latin typeface="Tahoma"/>
                <a:cs typeface="Tahoma"/>
              </a:rPr>
              <a:t>Shared</a:t>
            </a:r>
            <a:r>
              <a:rPr sz="30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45" dirty="0">
                <a:solidFill>
                  <a:srgbClr val="181818"/>
                </a:solidFill>
                <a:latin typeface="Tahoma"/>
                <a:cs typeface="Tahoma"/>
              </a:rPr>
              <a:t>answers.</a:t>
            </a:r>
            <a:r>
              <a:rPr sz="3000" spc="-1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181818"/>
                </a:solidFill>
                <a:latin typeface="Tahoma"/>
                <a:cs typeface="Tahoma"/>
              </a:rPr>
              <a:t>Unified</a:t>
            </a:r>
            <a:r>
              <a:rPr sz="3000" spc="-1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181818"/>
                </a:solidFill>
                <a:latin typeface="Tahoma"/>
                <a:cs typeface="Tahoma"/>
              </a:rPr>
              <a:t>product</a:t>
            </a:r>
            <a:r>
              <a:rPr sz="3000" spc="-1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181818"/>
                </a:solidFill>
                <a:latin typeface="Tahoma"/>
                <a:cs typeface="Tahoma"/>
              </a:rPr>
              <a:t>understanding.</a:t>
            </a:r>
            <a:endParaRPr sz="3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2612" y="2553891"/>
            <a:ext cx="6686549" cy="6267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6877" y="8893704"/>
            <a:ext cx="1579643" cy="11177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77950" y="8820470"/>
            <a:ext cx="775565" cy="7755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751" y="1602607"/>
            <a:ext cx="7315199" cy="67512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7077" y="396188"/>
            <a:ext cx="718248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00" dirty="0"/>
              <a:t>Misc</a:t>
            </a:r>
            <a:r>
              <a:rPr sz="8000" spc="-380" dirty="0"/>
              <a:t> </a:t>
            </a:r>
            <a:r>
              <a:rPr sz="8000" spc="180" dirty="0"/>
              <a:t>Prompt’s</a:t>
            </a:r>
            <a:endParaRPr sz="8000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3" y="8445687"/>
            <a:ext cx="2057399" cy="18413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88728" y="389774"/>
            <a:ext cx="60788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375" dirty="0">
                <a:solidFill>
                  <a:srgbClr val="181818"/>
                </a:solidFill>
                <a:latin typeface="Trebuchet MS"/>
                <a:cs typeface="Trebuchet MS"/>
              </a:rPr>
              <a:t>Thank</a:t>
            </a:r>
            <a:r>
              <a:rPr sz="9000" b="1" spc="-4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9000" b="1" spc="484" dirty="0">
                <a:solidFill>
                  <a:srgbClr val="181818"/>
                </a:solidFill>
                <a:latin typeface="Trebuchet MS"/>
                <a:cs typeface="Trebuchet MS"/>
              </a:rPr>
              <a:t>You</a:t>
            </a:r>
            <a:endParaRPr sz="9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0853" y="1466538"/>
            <a:ext cx="0" cy="5245735"/>
          </a:xfrm>
          <a:custGeom>
            <a:avLst/>
            <a:gdLst/>
            <a:ahLst/>
            <a:cxnLst/>
            <a:rect l="l" t="t" r="r" b="b"/>
            <a:pathLst>
              <a:path h="5245734">
                <a:moveTo>
                  <a:pt x="0" y="0"/>
                </a:moveTo>
                <a:lnTo>
                  <a:pt x="0" y="5245453"/>
                </a:lnTo>
              </a:path>
            </a:pathLst>
          </a:custGeom>
          <a:ln w="9524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6730" cy="1233170"/>
          </a:xfrm>
          <a:custGeom>
            <a:avLst/>
            <a:gdLst/>
            <a:ahLst/>
            <a:cxnLst/>
            <a:rect l="l" t="t" r="r" b="b"/>
            <a:pathLst>
              <a:path w="18286730" h="1233170">
                <a:moveTo>
                  <a:pt x="18286502" y="1232581"/>
                </a:moveTo>
                <a:lnTo>
                  <a:pt x="0" y="1232581"/>
                </a:lnTo>
                <a:lnTo>
                  <a:pt x="0" y="0"/>
                </a:lnTo>
                <a:lnTo>
                  <a:pt x="18286502" y="0"/>
                </a:lnTo>
                <a:lnTo>
                  <a:pt x="18286502" y="1232581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966" y="7747039"/>
            <a:ext cx="9396095" cy="117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4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They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81818"/>
                </a:solidFill>
                <a:latin typeface="Trebuchet MS"/>
                <a:cs typeface="Trebuchet MS"/>
              </a:rPr>
              <a:t>don’t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5" dirty="0">
                <a:solidFill>
                  <a:srgbClr val="181818"/>
                </a:solidFill>
                <a:latin typeface="Trebuchet MS"/>
                <a:cs typeface="Trebuchet MS"/>
              </a:rPr>
              <a:t>need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10" dirty="0">
                <a:solidFill>
                  <a:srgbClr val="181818"/>
                </a:solidFill>
                <a:latin typeface="Trebuchet MS"/>
                <a:cs typeface="Trebuchet MS"/>
              </a:rPr>
              <a:t>more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-90" dirty="0">
                <a:solidFill>
                  <a:srgbClr val="181818"/>
                </a:solidFill>
                <a:latin typeface="Trebuchet MS"/>
                <a:cs typeface="Trebuchet MS"/>
              </a:rPr>
              <a:t>dashboards........</a:t>
            </a:r>
            <a:endParaRPr sz="3000">
              <a:latin typeface="Trebuchet MS"/>
              <a:cs typeface="Trebuchet MS"/>
            </a:endParaRPr>
          </a:p>
          <a:p>
            <a:pPr algn="ctr">
              <a:lnSpc>
                <a:spcPts val="5820"/>
              </a:lnSpc>
            </a:pPr>
            <a:r>
              <a:rPr sz="5150" b="1" spc="170" dirty="0">
                <a:solidFill>
                  <a:srgbClr val="181818"/>
                </a:solidFill>
                <a:latin typeface="Trebuchet MS"/>
                <a:cs typeface="Trebuchet MS"/>
              </a:rPr>
              <a:t>They</a:t>
            </a:r>
            <a:r>
              <a:rPr sz="5150" b="1" spc="-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150" b="1" spc="175" dirty="0">
                <a:solidFill>
                  <a:srgbClr val="181818"/>
                </a:solidFill>
                <a:latin typeface="Trebuchet MS"/>
                <a:cs typeface="Trebuchet MS"/>
              </a:rPr>
              <a:t>need</a:t>
            </a:r>
            <a:r>
              <a:rPr sz="5150" b="1" spc="-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150" b="1" spc="75" dirty="0">
                <a:solidFill>
                  <a:srgbClr val="181818"/>
                </a:solidFill>
                <a:latin typeface="Trebuchet MS"/>
                <a:cs typeface="Trebuchet MS"/>
              </a:rPr>
              <a:t>clarity</a:t>
            </a:r>
            <a:r>
              <a:rPr sz="5150" b="1" spc="-2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15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5150" b="1" spc="-25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5150" b="1" spc="180" dirty="0">
                <a:solidFill>
                  <a:srgbClr val="181818"/>
                </a:solidFill>
                <a:latin typeface="Trebuchet MS"/>
                <a:cs typeface="Trebuchet MS"/>
              </a:rPr>
              <a:t>seconds.</a:t>
            </a:r>
            <a:endParaRPr sz="51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70" y="3098223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70" y="3536373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70" y="3974523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70" y="4412673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70" y="4850822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70" y="5288973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3620" y="2063205"/>
            <a:ext cx="9088120" cy="434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45" dirty="0">
                <a:latin typeface="Arial Black"/>
                <a:cs typeface="Arial Black"/>
              </a:rPr>
              <a:t>Product</a:t>
            </a:r>
            <a:r>
              <a:rPr sz="2500" spc="-220" dirty="0">
                <a:latin typeface="Arial Black"/>
                <a:cs typeface="Arial Black"/>
              </a:rPr>
              <a:t> </a:t>
            </a:r>
            <a:r>
              <a:rPr sz="2500" spc="-215" dirty="0">
                <a:latin typeface="Arial Black"/>
                <a:cs typeface="Arial Black"/>
              </a:rPr>
              <a:t>managers </a:t>
            </a:r>
            <a:r>
              <a:rPr sz="2500" spc="-310" dirty="0">
                <a:latin typeface="Arial Black"/>
                <a:cs typeface="Arial Black"/>
              </a:rPr>
              <a:t>wake</a:t>
            </a:r>
            <a:r>
              <a:rPr sz="2500" spc="-220" dirty="0">
                <a:latin typeface="Arial Black"/>
                <a:cs typeface="Arial Black"/>
              </a:rPr>
              <a:t> </a:t>
            </a:r>
            <a:r>
              <a:rPr sz="2500" spc="-100" dirty="0">
                <a:latin typeface="Arial Black"/>
                <a:cs typeface="Arial Black"/>
              </a:rPr>
              <a:t>up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100" dirty="0">
                <a:latin typeface="Arial Black"/>
                <a:cs typeface="Arial Black"/>
              </a:rPr>
              <a:t>to</a:t>
            </a:r>
            <a:r>
              <a:rPr sz="2500" spc="-220" dirty="0">
                <a:latin typeface="Arial Black"/>
                <a:cs typeface="Arial Black"/>
              </a:rPr>
              <a:t> </a:t>
            </a:r>
            <a:r>
              <a:rPr sz="2500" spc="-254" dirty="0">
                <a:latin typeface="Arial Black"/>
                <a:cs typeface="Arial Black"/>
              </a:rPr>
              <a:t>a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75" dirty="0">
                <a:latin typeface="Arial Black"/>
                <a:cs typeface="Arial Black"/>
              </a:rPr>
              <a:t>flood</a:t>
            </a:r>
            <a:r>
              <a:rPr sz="2500" spc="-220" dirty="0">
                <a:latin typeface="Arial Black"/>
                <a:cs typeface="Arial Black"/>
              </a:rPr>
              <a:t> </a:t>
            </a:r>
            <a:r>
              <a:rPr sz="2500" spc="-65" dirty="0">
                <a:latin typeface="Arial Black"/>
                <a:cs typeface="Arial Black"/>
              </a:rPr>
              <a:t>of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10" dirty="0">
                <a:latin typeface="Arial Black"/>
                <a:cs typeface="Arial Black"/>
              </a:rPr>
              <a:t>noise:</a:t>
            </a:r>
            <a:endParaRPr sz="2500">
              <a:latin typeface="Arial Black"/>
              <a:cs typeface="Arial Black"/>
            </a:endParaRPr>
          </a:p>
          <a:p>
            <a:pPr marL="551815" marR="6170930">
              <a:lnSpc>
                <a:spcPct val="114999"/>
              </a:lnSpc>
              <a:spcBef>
                <a:spcPts val="3450"/>
              </a:spcBef>
            </a:pPr>
            <a:r>
              <a:rPr sz="2500" spc="-315" dirty="0">
                <a:latin typeface="Arial Black"/>
                <a:cs typeface="Arial Black"/>
              </a:rPr>
              <a:t>47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30" dirty="0">
                <a:latin typeface="Arial Black"/>
                <a:cs typeface="Arial Black"/>
              </a:rPr>
              <a:t>emails </a:t>
            </a:r>
            <a:r>
              <a:rPr sz="2500" spc="-165" dirty="0">
                <a:latin typeface="Arial Black"/>
                <a:cs typeface="Arial Black"/>
              </a:rPr>
              <a:t>Dashboards</a:t>
            </a:r>
            <a:r>
              <a:rPr sz="2500" spc="-195" dirty="0">
                <a:latin typeface="Arial Black"/>
                <a:cs typeface="Arial Black"/>
              </a:rPr>
              <a:t> </a:t>
            </a:r>
            <a:r>
              <a:rPr sz="2500" spc="-65" dirty="0">
                <a:latin typeface="Arial Black"/>
                <a:cs typeface="Arial Black"/>
              </a:rPr>
              <a:t>hit</a:t>
            </a:r>
            <a:endParaRPr sz="2500">
              <a:latin typeface="Arial Black"/>
              <a:cs typeface="Arial Black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sz="2500" spc="-204" dirty="0">
                <a:latin typeface="Arial Black"/>
                <a:cs typeface="Arial Black"/>
              </a:rPr>
              <a:t>3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160" dirty="0">
                <a:latin typeface="Arial Black"/>
                <a:cs typeface="Arial Black"/>
              </a:rPr>
              <a:t>angry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190" dirty="0">
                <a:latin typeface="Arial Black"/>
                <a:cs typeface="Arial Black"/>
              </a:rPr>
              <a:t>emails,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55" dirty="0">
                <a:latin typeface="Arial Black"/>
                <a:cs typeface="Arial Black"/>
              </a:rPr>
              <a:t>reviews</a:t>
            </a:r>
            <a:endParaRPr sz="2500">
              <a:latin typeface="Arial Black"/>
              <a:cs typeface="Arial Black"/>
            </a:endParaRPr>
          </a:p>
          <a:p>
            <a:pPr marL="551815" marR="3612515">
              <a:lnSpc>
                <a:spcPct val="114999"/>
              </a:lnSpc>
            </a:pPr>
            <a:r>
              <a:rPr sz="2500" spc="-220" dirty="0">
                <a:latin typeface="Arial Black"/>
                <a:cs typeface="Arial Black"/>
              </a:rPr>
              <a:t>A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160" dirty="0">
                <a:latin typeface="Arial Black"/>
                <a:cs typeface="Arial Black"/>
              </a:rPr>
              <a:t>revenue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20" dirty="0">
                <a:latin typeface="Arial Black"/>
                <a:cs typeface="Arial Black"/>
              </a:rPr>
              <a:t>dip,</a:t>
            </a:r>
            <a:r>
              <a:rPr sz="2500" spc="-215" dirty="0">
                <a:latin typeface="Arial Black"/>
                <a:cs typeface="Arial Black"/>
              </a:rPr>
              <a:t> </a:t>
            </a:r>
            <a:r>
              <a:rPr sz="2500" spc="-180" dirty="0">
                <a:latin typeface="Arial Black"/>
                <a:cs typeface="Arial Black"/>
              </a:rPr>
              <a:t>metrics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14" dirty="0">
                <a:latin typeface="Arial Black"/>
                <a:cs typeface="Arial Black"/>
              </a:rPr>
              <a:t>badly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35" dirty="0">
                <a:latin typeface="Arial Black"/>
                <a:cs typeface="Arial Black"/>
              </a:rPr>
              <a:t>hit </a:t>
            </a:r>
            <a:r>
              <a:rPr sz="2500" spc="-220" dirty="0">
                <a:latin typeface="Arial Black"/>
                <a:cs typeface="Arial Black"/>
              </a:rPr>
              <a:t>A</a:t>
            </a:r>
            <a:r>
              <a:rPr sz="2500" spc="-229" dirty="0">
                <a:latin typeface="Arial Black"/>
                <a:cs typeface="Arial Black"/>
              </a:rPr>
              <a:t> </a:t>
            </a:r>
            <a:r>
              <a:rPr sz="2500" spc="-90" dirty="0">
                <a:latin typeface="Arial Black"/>
                <a:cs typeface="Arial Black"/>
              </a:rPr>
              <a:t>drop</a:t>
            </a:r>
            <a:r>
              <a:rPr sz="2500" spc="-229" dirty="0">
                <a:latin typeface="Arial Black"/>
                <a:cs typeface="Arial Black"/>
              </a:rPr>
              <a:t> </a:t>
            </a:r>
            <a:r>
              <a:rPr sz="2500" spc="-114" dirty="0">
                <a:latin typeface="Arial Black"/>
                <a:cs typeface="Arial Black"/>
              </a:rPr>
              <a:t>in</a:t>
            </a:r>
            <a:r>
              <a:rPr sz="2500" spc="-229" dirty="0">
                <a:latin typeface="Arial Black"/>
                <a:cs typeface="Arial Black"/>
              </a:rPr>
              <a:t> </a:t>
            </a:r>
            <a:r>
              <a:rPr sz="2500" spc="-10" dirty="0">
                <a:latin typeface="Arial Black"/>
                <a:cs typeface="Arial Black"/>
              </a:rPr>
              <a:t>adoption</a:t>
            </a:r>
            <a:endParaRPr sz="2500">
              <a:latin typeface="Arial Black"/>
              <a:cs typeface="Arial Black"/>
            </a:endParaRPr>
          </a:p>
          <a:p>
            <a:pPr marL="551815">
              <a:lnSpc>
                <a:spcPct val="100000"/>
              </a:lnSpc>
              <a:spcBef>
                <a:spcPts val="450"/>
              </a:spcBef>
            </a:pPr>
            <a:r>
              <a:rPr sz="2500" spc="-130" dirty="0">
                <a:latin typeface="Arial Black"/>
                <a:cs typeface="Arial Black"/>
              </a:rPr>
              <a:t>And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10" dirty="0">
                <a:latin typeface="Arial Black"/>
                <a:cs typeface="Arial Black"/>
              </a:rPr>
              <a:t>no</a:t>
            </a:r>
            <a:r>
              <a:rPr sz="2500" spc="-204" dirty="0">
                <a:latin typeface="Arial Black"/>
                <a:cs typeface="Arial Black"/>
              </a:rPr>
              <a:t> system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00" dirty="0">
                <a:latin typeface="Arial Black"/>
                <a:cs typeface="Arial Black"/>
              </a:rPr>
              <a:t>to</a:t>
            </a:r>
            <a:r>
              <a:rPr sz="2500" spc="-204" dirty="0">
                <a:latin typeface="Arial Black"/>
                <a:cs typeface="Arial Black"/>
              </a:rPr>
              <a:t> </a:t>
            </a:r>
            <a:r>
              <a:rPr sz="2500" spc="-180" dirty="0">
                <a:latin typeface="Arial Black"/>
                <a:cs typeface="Arial Black"/>
              </a:rPr>
              <a:t>triage,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30" dirty="0">
                <a:latin typeface="Arial Black"/>
                <a:cs typeface="Arial Black"/>
              </a:rPr>
              <a:t>prioritize,</a:t>
            </a:r>
            <a:r>
              <a:rPr sz="2500" spc="-204" dirty="0">
                <a:latin typeface="Arial Black"/>
                <a:cs typeface="Arial Black"/>
              </a:rPr>
              <a:t> </a:t>
            </a:r>
            <a:r>
              <a:rPr sz="2500" spc="-95" dirty="0">
                <a:latin typeface="Arial Black"/>
                <a:cs typeface="Arial Black"/>
              </a:rPr>
              <a:t>or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75" dirty="0">
                <a:latin typeface="Arial Black"/>
                <a:cs typeface="Arial Black"/>
              </a:rPr>
              <a:t>connect</a:t>
            </a:r>
            <a:r>
              <a:rPr sz="2500" spc="-204" dirty="0">
                <a:latin typeface="Arial Black"/>
                <a:cs typeface="Arial Black"/>
              </a:rPr>
              <a:t> </a:t>
            </a:r>
            <a:r>
              <a:rPr sz="2500" spc="-135" dirty="0">
                <a:latin typeface="Arial Black"/>
                <a:cs typeface="Arial Black"/>
              </a:rPr>
              <a:t>the</a:t>
            </a:r>
            <a:r>
              <a:rPr sz="2500" spc="-204" dirty="0">
                <a:latin typeface="Arial Black"/>
                <a:cs typeface="Arial Black"/>
              </a:rPr>
              <a:t> </a:t>
            </a:r>
            <a:r>
              <a:rPr sz="2500" spc="-55" dirty="0">
                <a:latin typeface="Arial Black"/>
                <a:cs typeface="Arial Black"/>
              </a:rPr>
              <a:t>dots.</a:t>
            </a:r>
            <a:endParaRPr sz="2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-190" dirty="0">
                <a:latin typeface="Arial Black"/>
                <a:cs typeface="Arial Black"/>
              </a:rPr>
              <a:t>They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80" dirty="0">
                <a:latin typeface="Arial Black"/>
                <a:cs typeface="Arial Black"/>
              </a:rPr>
              <a:t>don't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50" dirty="0">
                <a:latin typeface="Arial Black"/>
                <a:cs typeface="Arial Black"/>
              </a:rPr>
              <a:t>need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55" dirty="0">
                <a:latin typeface="Arial Black"/>
                <a:cs typeface="Arial Black"/>
              </a:rPr>
              <a:t>more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55" dirty="0">
                <a:latin typeface="Arial Black"/>
                <a:cs typeface="Arial Black"/>
              </a:rPr>
              <a:t>data.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90" dirty="0">
                <a:latin typeface="Arial Black"/>
                <a:cs typeface="Arial Black"/>
              </a:rPr>
              <a:t>They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50" dirty="0">
                <a:latin typeface="Arial Black"/>
                <a:cs typeface="Arial Black"/>
              </a:rPr>
              <a:t>need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70" dirty="0">
                <a:latin typeface="Arial Black"/>
                <a:cs typeface="Arial Black"/>
              </a:rPr>
              <a:t>clarity.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40" dirty="0">
                <a:latin typeface="Arial Black"/>
                <a:cs typeface="Arial Black"/>
              </a:rPr>
              <a:t>In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45" dirty="0">
                <a:latin typeface="Arial Black"/>
                <a:cs typeface="Arial Black"/>
              </a:rPr>
              <a:t>seconds.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9327" y="233735"/>
            <a:ext cx="7795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000000"/>
                </a:solidFill>
              </a:rPr>
              <a:t>Let’s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run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170" dirty="0">
                <a:solidFill>
                  <a:srgbClr val="000000"/>
                </a:solidFill>
              </a:rPr>
              <a:t>a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Scenerio.....IMAGINE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4755" y="1466532"/>
            <a:ext cx="7943849" cy="39814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76877" y="8893704"/>
            <a:ext cx="1579643" cy="111772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77950" y="8820470"/>
            <a:ext cx="775565" cy="775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4221" y="153701"/>
            <a:ext cx="5638800" cy="5638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20789"/>
            <a:ext cx="10563998" cy="39662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009086" y="270223"/>
            <a:ext cx="2502535" cy="1930400"/>
            <a:chOff x="11009086" y="270223"/>
            <a:chExt cx="2502535" cy="1930400"/>
          </a:xfrm>
        </p:grpSpPr>
        <p:sp>
          <p:nvSpPr>
            <p:cNvPr id="5" name="object 5"/>
            <p:cNvSpPr/>
            <p:nvPr/>
          </p:nvSpPr>
          <p:spPr>
            <a:xfrm>
              <a:off x="11030376" y="291333"/>
              <a:ext cx="2459990" cy="1901189"/>
            </a:xfrm>
            <a:custGeom>
              <a:avLst/>
              <a:gdLst/>
              <a:ahLst/>
              <a:cxnLst/>
              <a:rect l="l" t="t" r="r" b="b"/>
              <a:pathLst>
                <a:path w="2459990" h="1901189">
                  <a:moveTo>
                    <a:pt x="531268" y="1900649"/>
                  </a:moveTo>
                  <a:lnTo>
                    <a:pt x="506531" y="1892876"/>
                  </a:lnTo>
                  <a:lnTo>
                    <a:pt x="493647" y="1871571"/>
                  </a:lnTo>
                  <a:lnTo>
                    <a:pt x="494553" y="1846249"/>
                  </a:lnTo>
                  <a:lnTo>
                    <a:pt x="511187" y="1826423"/>
                  </a:lnTo>
                  <a:lnTo>
                    <a:pt x="552232" y="1795166"/>
                  </a:lnTo>
                  <a:lnTo>
                    <a:pt x="577534" y="1757275"/>
                  </a:lnTo>
                  <a:lnTo>
                    <a:pt x="589100" y="1714279"/>
                  </a:lnTo>
                  <a:lnTo>
                    <a:pt x="588936" y="1667708"/>
                  </a:lnTo>
                  <a:lnTo>
                    <a:pt x="579049" y="1619089"/>
                  </a:lnTo>
                  <a:lnTo>
                    <a:pt x="561444" y="1569954"/>
                  </a:lnTo>
                  <a:lnTo>
                    <a:pt x="516703" y="1556314"/>
                  </a:lnTo>
                  <a:lnTo>
                    <a:pt x="472846" y="1540307"/>
                  </a:lnTo>
                  <a:lnTo>
                    <a:pt x="430071" y="1521722"/>
                  </a:lnTo>
                  <a:lnTo>
                    <a:pt x="388577" y="1500349"/>
                  </a:lnTo>
                  <a:lnTo>
                    <a:pt x="348563" y="1475975"/>
                  </a:lnTo>
                  <a:lnTo>
                    <a:pt x="308264" y="1447075"/>
                  </a:lnTo>
                  <a:lnTo>
                    <a:pt x="270629" y="1415599"/>
                  </a:lnTo>
                  <a:lnTo>
                    <a:pt x="235624" y="1381710"/>
                  </a:lnTo>
                  <a:lnTo>
                    <a:pt x="203214" y="1345571"/>
                  </a:lnTo>
                  <a:lnTo>
                    <a:pt x="173365" y="1307345"/>
                  </a:lnTo>
                  <a:lnTo>
                    <a:pt x="146042" y="1267193"/>
                  </a:lnTo>
                  <a:lnTo>
                    <a:pt x="121209" y="1225279"/>
                  </a:lnTo>
                  <a:lnTo>
                    <a:pt x="98833" y="1181764"/>
                  </a:lnTo>
                  <a:lnTo>
                    <a:pt x="78879" y="1136812"/>
                  </a:lnTo>
                  <a:lnTo>
                    <a:pt x="61311" y="1090585"/>
                  </a:lnTo>
                  <a:lnTo>
                    <a:pt x="46853" y="1046482"/>
                  </a:lnTo>
                  <a:lnTo>
                    <a:pt x="34048" y="1001354"/>
                  </a:lnTo>
                  <a:lnTo>
                    <a:pt x="23043" y="955400"/>
                  </a:lnTo>
                  <a:lnTo>
                    <a:pt x="13987" y="908818"/>
                  </a:lnTo>
                  <a:lnTo>
                    <a:pt x="7029" y="861808"/>
                  </a:lnTo>
                  <a:lnTo>
                    <a:pt x="2317" y="814570"/>
                  </a:lnTo>
                  <a:lnTo>
                    <a:pt x="0" y="767302"/>
                  </a:lnTo>
                  <a:lnTo>
                    <a:pt x="225" y="720204"/>
                  </a:lnTo>
                  <a:lnTo>
                    <a:pt x="3143" y="673476"/>
                  </a:lnTo>
                  <a:lnTo>
                    <a:pt x="8900" y="627316"/>
                  </a:lnTo>
                  <a:lnTo>
                    <a:pt x="17646" y="581923"/>
                  </a:lnTo>
                  <a:lnTo>
                    <a:pt x="29529" y="537498"/>
                  </a:lnTo>
                  <a:lnTo>
                    <a:pt x="44698" y="494239"/>
                  </a:lnTo>
                  <a:lnTo>
                    <a:pt x="63301" y="452346"/>
                  </a:lnTo>
                  <a:lnTo>
                    <a:pt x="85486" y="412018"/>
                  </a:lnTo>
                  <a:lnTo>
                    <a:pt x="111402" y="373454"/>
                  </a:lnTo>
                  <a:lnTo>
                    <a:pt x="141198" y="336853"/>
                  </a:lnTo>
                  <a:lnTo>
                    <a:pt x="175021" y="302415"/>
                  </a:lnTo>
                  <a:lnTo>
                    <a:pt x="212314" y="270195"/>
                  </a:lnTo>
                  <a:lnTo>
                    <a:pt x="251420" y="240823"/>
                  </a:lnTo>
                  <a:lnTo>
                    <a:pt x="292170" y="214127"/>
                  </a:lnTo>
                  <a:lnTo>
                    <a:pt x="334393" y="189935"/>
                  </a:lnTo>
                  <a:lnTo>
                    <a:pt x="377919" y="168075"/>
                  </a:lnTo>
                  <a:lnTo>
                    <a:pt x="422577" y="148375"/>
                  </a:lnTo>
                  <a:lnTo>
                    <a:pt x="468199" y="130663"/>
                  </a:lnTo>
                  <a:lnTo>
                    <a:pt x="514614" y="114767"/>
                  </a:lnTo>
                  <a:lnTo>
                    <a:pt x="561651" y="100515"/>
                  </a:lnTo>
                  <a:lnTo>
                    <a:pt x="609141" y="87735"/>
                  </a:lnTo>
                  <a:lnTo>
                    <a:pt x="656913" y="76255"/>
                  </a:lnTo>
                  <a:lnTo>
                    <a:pt x="704797" y="65903"/>
                  </a:lnTo>
                  <a:lnTo>
                    <a:pt x="752624" y="56507"/>
                  </a:lnTo>
                  <a:lnTo>
                    <a:pt x="800222" y="47896"/>
                  </a:lnTo>
                  <a:lnTo>
                    <a:pt x="851602" y="39372"/>
                  </a:lnTo>
                  <a:lnTo>
                    <a:pt x="903122" y="31700"/>
                  </a:lnTo>
                  <a:lnTo>
                    <a:pt x="954767" y="24874"/>
                  </a:lnTo>
                  <a:lnTo>
                    <a:pt x="1006522" y="18887"/>
                  </a:lnTo>
                  <a:lnTo>
                    <a:pt x="1058372" y="13734"/>
                  </a:lnTo>
                  <a:lnTo>
                    <a:pt x="1110302" y="9409"/>
                  </a:lnTo>
                  <a:lnTo>
                    <a:pt x="1162295" y="5906"/>
                  </a:lnTo>
                  <a:lnTo>
                    <a:pt x="1214338" y="3219"/>
                  </a:lnTo>
                  <a:lnTo>
                    <a:pt x="1266414" y="1343"/>
                  </a:lnTo>
                  <a:lnTo>
                    <a:pt x="1318508" y="272"/>
                  </a:lnTo>
                  <a:lnTo>
                    <a:pt x="1370605" y="0"/>
                  </a:lnTo>
                  <a:lnTo>
                    <a:pt x="1422690" y="520"/>
                  </a:lnTo>
                  <a:lnTo>
                    <a:pt x="1474748" y="1827"/>
                  </a:lnTo>
                  <a:lnTo>
                    <a:pt x="1524197" y="3854"/>
                  </a:lnTo>
                  <a:lnTo>
                    <a:pt x="1573787" y="6744"/>
                  </a:lnTo>
                  <a:lnTo>
                    <a:pt x="1623450" y="10547"/>
                  </a:lnTo>
                  <a:lnTo>
                    <a:pt x="1673121" y="15308"/>
                  </a:lnTo>
                  <a:lnTo>
                    <a:pt x="1722732" y="21077"/>
                  </a:lnTo>
                  <a:lnTo>
                    <a:pt x="1772217" y="27900"/>
                  </a:lnTo>
                  <a:lnTo>
                    <a:pt x="1821510" y="35826"/>
                  </a:lnTo>
                  <a:lnTo>
                    <a:pt x="1870544" y="44903"/>
                  </a:lnTo>
                  <a:lnTo>
                    <a:pt x="1919253" y="55178"/>
                  </a:lnTo>
                  <a:lnTo>
                    <a:pt x="1967569" y="66700"/>
                  </a:lnTo>
                  <a:lnTo>
                    <a:pt x="2015427" y="79515"/>
                  </a:lnTo>
                  <a:lnTo>
                    <a:pt x="2058703" y="92718"/>
                  </a:lnTo>
                  <a:lnTo>
                    <a:pt x="2103324" y="108410"/>
                  </a:lnTo>
                  <a:lnTo>
                    <a:pt x="2148352" y="126623"/>
                  </a:lnTo>
                  <a:lnTo>
                    <a:pt x="2192851" y="147393"/>
                  </a:lnTo>
                  <a:lnTo>
                    <a:pt x="2235884" y="170751"/>
                  </a:lnTo>
                  <a:lnTo>
                    <a:pt x="2276514" y="196733"/>
                  </a:lnTo>
                  <a:lnTo>
                    <a:pt x="2313805" y="225373"/>
                  </a:lnTo>
                  <a:lnTo>
                    <a:pt x="2346819" y="256703"/>
                  </a:lnTo>
                  <a:lnTo>
                    <a:pt x="2388174" y="311858"/>
                  </a:lnTo>
                  <a:lnTo>
                    <a:pt x="2418584" y="374718"/>
                  </a:lnTo>
                  <a:lnTo>
                    <a:pt x="2433978" y="421640"/>
                  </a:lnTo>
                  <a:lnTo>
                    <a:pt x="2445302" y="470548"/>
                  </a:lnTo>
                  <a:lnTo>
                    <a:pt x="2453042" y="520749"/>
                  </a:lnTo>
                  <a:lnTo>
                    <a:pt x="2457687" y="571551"/>
                  </a:lnTo>
                  <a:lnTo>
                    <a:pt x="2459722" y="622262"/>
                  </a:lnTo>
                  <a:lnTo>
                    <a:pt x="2459635" y="672189"/>
                  </a:lnTo>
                  <a:lnTo>
                    <a:pt x="2457913" y="720640"/>
                  </a:lnTo>
                  <a:lnTo>
                    <a:pt x="2455043" y="766922"/>
                  </a:lnTo>
                  <a:lnTo>
                    <a:pt x="2450030" y="818066"/>
                  </a:lnTo>
                  <a:lnTo>
                    <a:pt x="2442460" y="869670"/>
                  </a:lnTo>
                  <a:lnTo>
                    <a:pt x="2432344" y="921413"/>
                  </a:lnTo>
                  <a:lnTo>
                    <a:pt x="2419698" y="972977"/>
                  </a:lnTo>
                  <a:lnTo>
                    <a:pt x="2404535" y="1024040"/>
                  </a:lnTo>
                  <a:lnTo>
                    <a:pt x="2386869" y="1074283"/>
                  </a:lnTo>
                  <a:lnTo>
                    <a:pt x="2366715" y="1123387"/>
                  </a:lnTo>
                  <a:lnTo>
                    <a:pt x="2344086" y="1171030"/>
                  </a:lnTo>
                  <a:lnTo>
                    <a:pt x="2318996" y="1216894"/>
                  </a:lnTo>
                  <a:lnTo>
                    <a:pt x="2291459" y="1260658"/>
                  </a:lnTo>
                  <a:lnTo>
                    <a:pt x="2259724" y="1302142"/>
                  </a:lnTo>
                  <a:lnTo>
                    <a:pt x="2224258" y="1338826"/>
                  </a:lnTo>
                  <a:lnTo>
                    <a:pt x="2185495" y="1371103"/>
                  </a:lnTo>
                  <a:lnTo>
                    <a:pt x="2143870" y="1399366"/>
                  </a:lnTo>
                  <a:lnTo>
                    <a:pt x="2099818" y="1424009"/>
                  </a:lnTo>
                  <a:lnTo>
                    <a:pt x="2053773" y="1445424"/>
                  </a:lnTo>
                  <a:lnTo>
                    <a:pt x="2006169" y="1464006"/>
                  </a:lnTo>
                  <a:lnTo>
                    <a:pt x="1957441" y="1480149"/>
                  </a:lnTo>
                  <a:lnTo>
                    <a:pt x="1908023" y="1494244"/>
                  </a:lnTo>
                  <a:lnTo>
                    <a:pt x="1858350" y="1506686"/>
                  </a:lnTo>
                  <a:lnTo>
                    <a:pt x="1808856" y="1517869"/>
                  </a:lnTo>
                  <a:lnTo>
                    <a:pt x="1759799" y="1527875"/>
                  </a:lnTo>
                  <a:lnTo>
                    <a:pt x="1710688" y="1536774"/>
                  </a:lnTo>
                  <a:lnTo>
                    <a:pt x="1661524" y="1544731"/>
                  </a:lnTo>
                  <a:lnTo>
                    <a:pt x="1612309" y="1551914"/>
                  </a:lnTo>
                  <a:lnTo>
                    <a:pt x="1563045" y="1558490"/>
                  </a:lnTo>
                  <a:lnTo>
                    <a:pt x="1513735" y="1564626"/>
                  </a:lnTo>
                  <a:lnTo>
                    <a:pt x="1365545" y="1582059"/>
                  </a:lnTo>
                  <a:lnTo>
                    <a:pt x="1316070" y="1588103"/>
                  </a:lnTo>
                  <a:lnTo>
                    <a:pt x="1234374" y="1598702"/>
                  </a:lnTo>
                  <a:lnTo>
                    <a:pt x="1169862" y="1605944"/>
                  </a:lnTo>
                  <a:lnTo>
                    <a:pt x="1113448" y="1609210"/>
                  </a:lnTo>
                  <a:lnTo>
                    <a:pt x="1075682" y="1609169"/>
                  </a:lnTo>
                  <a:lnTo>
                    <a:pt x="1039463" y="1610817"/>
                  </a:lnTo>
                  <a:lnTo>
                    <a:pt x="1020016" y="1616132"/>
                  </a:lnTo>
                  <a:lnTo>
                    <a:pt x="989112" y="1654232"/>
                  </a:lnTo>
                  <a:lnTo>
                    <a:pt x="956136" y="1690391"/>
                  </a:lnTo>
                  <a:lnTo>
                    <a:pt x="921174" y="1724407"/>
                  </a:lnTo>
                  <a:lnTo>
                    <a:pt x="884312" y="1756077"/>
                  </a:lnTo>
                  <a:lnTo>
                    <a:pt x="845635" y="1785198"/>
                  </a:lnTo>
                  <a:lnTo>
                    <a:pt x="805229" y="1811568"/>
                  </a:lnTo>
                  <a:lnTo>
                    <a:pt x="763179" y="1834983"/>
                  </a:lnTo>
                  <a:lnTo>
                    <a:pt x="719571" y="1855242"/>
                  </a:lnTo>
                  <a:lnTo>
                    <a:pt x="674490" y="1872141"/>
                  </a:lnTo>
                  <a:lnTo>
                    <a:pt x="628023" y="1885477"/>
                  </a:lnTo>
                  <a:lnTo>
                    <a:pt x="580253" y="1895047"/>
                  </a:lnTo>
                  <a:lnTo>
                    <a:pt x="531268" y="1900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09086" y="270223"/>
              <a:ext cx="2502535" cy="1930400"/>
            </a:xfrm>
            <a:custGeom>
              <a:avLst/>
              <a:gdLst/>
              <a:ahLst/>
              <a:cxnLst/>
              <a:rect l="l" t="t" r="r" b="b"/>
              <a:pathLst>
                <a:path w="2502534" h="1930400">
                  <a:moveTo>
                    <a:pt x="1696623" y="12699"/>
                  </a:moveTo>
                  <a:lnTo>
                    <a:pt x="1074009" y="12699"/>
                  </a:lnTo>
                  <a:lnTo>
                    <a:pt x="1125519" y="0"/>
                  </a:lnTo>
                  <a:lnTo>
                    <a:pt x="1646541" y="0"/>
                  </a:lnTo>
                  <a:lnTo>
                    <a:pt x="1696623" y="12699"/>
                  </a:lnTo>
                  <a:close/>
                </a:path>
                <a:path w="2502534" h="1930400">
                  <a:moveTo>
                    <a:pt x="2420204" y="393699"/>
                  </a:moveTo>
                  <a:lnTo>
                    <a:pt x="2406974" y="368299"/>
                  </a:lnTo>
                  <a:lnTo>
                    <a:pt x="2391420" y="342899"/>
                  </a:lnTo>
                  <a:lnTo>
                    <a:pt x="2373386" y="304799"/>
                  </a:lnTo>
                  <a:lnTo>
                    <a:pt x="2352718" y="292099"/>
                  </a:lnTo>
                  <a:lnTo>
                    <a:pt x="2321468" y="253999"/>
                  </a:lnTo>
                  <a:lnTo>
                    <a:pt x="2285751" y="228599"/>
                  </a:lnTo>
                  <a:lnTo>
                    <a:pt x="2246510" y="203199"/>
                  </a:lnTo>
                  <a:lnTo>
                    <a:pt x="2204689" y="177799"/>
                  </a:lnTo>
                  <a:lnTo>
                    <a:pt x="2161264" y="165099"/>
                  </a:lnTo>
                  <a:lnTo>
                    <a:pt x="2117188" y="139699"/>
                  </a:lnTo>
                  <a:lnTo>
                    <a:pt x="2030983" y="114299"/>
                  </a:lnTo>
                  <a:lnTo>
                    <a:pt x="1887755" y="76199"/>
                  </a:lnTo>
                  <a:lnTo>
                    <a:pt x="1839222" y="76199"/>
                  </a:lnTo>
                  <a:lnTo>
                    <a:pt x="1741376" y="50799"/>
                  </a:lnTo>
                  <a:lnTo>
                    <a:pt x="1642938" y="50799"/>
                  </a:lnTo>
                  <a:lnTo>
                    <a:pt x="1593666" y="38099"/>
                  </a:lnTo>
                  <a:lnTo>
                    <a:pt x="868876" y="38099"/>
                  </a:lnTo>
                  <a:lnTo>
                    <a:pt x="971233" y="12699"/>
                  </a:lnTo>
                  <a:lnTo>
                    <a:pt x="1746667" y="12699"/>
                  </a:lnTo>
                  <a:lnTo>
                    <a:pt x="1796607" y="25399"/>
                  </a:lnTo>
                  <a:lnTo>
                    <a:pt x="1846377" y="25399"/>
                  </a:lnTo>
                  <a:lnTo>
                    <a:pt x="2042450" y="76199"/>
                  </a:lnTo>
                  <a:lnTo>
                    <a:pt x="2132033" y="101599"/>
                  </a:lnTo>
                  <a:lnTo>
                    <a:pt x="2178020" y="126999"/>
                  </a:lnTo>
                  <a:lnTo>
                    <a:pt x="2223591" y="139699"/>
                  </a:lnTo>
                  <a:lnTo>
                    <a:pt x="2267830" y="165099"/>
                  </a:lnTo>
                  <a:lnTo>
                    <a:pt x="2309847" y="190499"/>
                  </a:lnTo>
                  <a:lnTo>
                    <a:pt x="2348706" y="228599"/>
                  </a:lnTo>
                  <a:lnTo>
                    <a:pt x="2383471" y="253999"/>
                  </a:lnTo>
                  <a:lnTo>
                    <a:pt x="2407111" y="279399"/>
                  </a:lnTo>
                  <a:lnTo>
                    <a:pt x="2427522" y="317499"/>
                  </a:lnTo>
                  <a:lnTo>
                    <a:pt x="2444918" y="342899"/>
                  </a:lnTo>
                  <a:lnTo>
                    <a:pt x="2459513" y="380992"/>
                  </a:lnTo>
                  <a:lnTo>
                    <a:pt x="2458636" y="381294"/>
                  </a:lnTo>
                  <a:lnTo>
                    <a:pt x="2420204" y="393699"/>
                  </a:lnTo>
                  <a:close/>
                </a:path>
                <a:path w="2502534" h="1930400">
                  <a:moveTo>
                    <a:pt x="566250" y="1597186"/>
                  </a:moveTo>
                  <a:lnTo>
                    <a:pt x="486353" y="1574799"/>
                  </a:lnTo>
                  <a:lnTo>
                    <a:pt x="442361" y="1549399"/>
                  </a:lnTo>
                  <a:lnTo>
                    <a:pt x="399579" y="1536699"/>
                  </a:lnTo>
                  <a:lnTo>
                    <a:pt x="358221" y="1511299"/>
                  </a:lnTo>
                  <a:lnTo>
                    <a:pt x="316649" y="1473199"/>
                  </a:lnTo>
                  <a:lnTo>
                    <a:pt x="277832" y="1447799"/>
                  </a:lnTo>
                  <a:lnTo>
                    <a:pt x="241743" y="1409699"/>
                  </a:lnTo>
                  <a:lnTo>
                    <a:pt x="208351" y="1371599"/>
                  </a:lnTo>
                  <a:lnTo>
                    <a:pt x="177629" y="1333499"/>
                  </a:lnTo>
                  <a:lnTo>
                    <a:pt x="149542" y="1295399"/>
                  </a:lnTo>
                  <a:lnTo>
                    <a:pt x="124047" y="1244599"/>
                  </a:lnTo>
                  <a:lnTo>
                    <a:pt x="101104" y="1206499"/>
                  </a:lnTo>
                  <a:lnTo>
                    <a:pt x="80673" y="1155699"/>
                  </a:lnTo>
                  <a:lnTo>
                    <a:pt x="62712" y="1117599"/>
                  </a:lnTo>
                  <a:lnTo>
                    <a:pt x="47162" y="1066799"/>
                  </a:lnTo>
                  <a:lnTo>
                    <a:pt x="33507" y="1015999"/>
                  </a:lnTo>
                  <a:lnTo>
                    <a:pt x="21928" y="965199"/>
                  </a:lnTo>
                  <a:lnTo>
                    <a:pt x="12606" y="914399"/>
                  </a:lnTo>
                  <a:lnTo>
                    <a:pt x="5724" y="863599"/>
                  </a:lnTo>
                  <a:lnTo>
                    <a:pt x="1461" y="812799"/>
                  </a:lnTo>
                  <a:lnTo>
                    <a:pt x="0" y="761999"/>
                  </a:lnTo>
                  <a:lnTo>
                    <a:pt x="1524" y="711199"/>
                  </a:lnTo>
                  <a:lnTo>
                    <a:pt x="6230" y="660399"/>
                  </a:lnTo>
                  <a:lnTo>
                    <a:pt x="14316" y="609599"/>
                  </a:lnTo>
                  <a:lnTo>
                    <a:pt x="25981" y="558799"/>
                  </a:lnTo>
                  <a:lnTo>
                    <a:pt x="41424" y="507999"/>
                  </a:lnTo>
                  <a:lnTo>
                    <a:pt x="60851" y="469899"/>
                  </a:lnTo>
                  <a:lnTo>
                    <a:pt x="84450" y="419099"/>
                  </a:lnTo>
                  <a:lnTo>
                    <a:pt x="112396" y="380992"/>
                  </a:lnTo>
                  <a:lnTo>
                    <a:pt x="144838" y="342899"/>
                  </a:lnTo>
                  <a:lnTo>
                    <a:pt x="181963" y="304799"/>
                  </a:lnTo>
                  <a:lnTo>
                    <a:pt x="220385" y="266699"/>
                  </a:lnTo>
                  <a:lnTo>
                    <a:pt x="260609" y="241299"/>
                  </a:lnTo>
                  <a:lnTo>
                    <a:pt x="302450" y="215899"/>
                  </a:lnTo>
                  <a:lnTo>
                    <a:pt x="345723" y="190499"/>
                  </a:lnTo>
                  <a:lnTo>
                    <a:pt x="390242" y="165099"/>
                  </a:lnTo>
                  <a:lnTo>
                    <a:pt x="435821" y="139699"/>
                  </a:lnTo>
                  <a:lnTo>
                    <a:pt x="529452" y="114299"/>
                  </a:lnTo>
                  <a:lnTo>
                    <a:pt x="577168" y="88899"/>
                  </a:lnTo>
                  <a:lnTo>
                    <a:pt x="625254" y="76199"/>
                  </a:lnTo>
                  <a:lnTo>
                    <a:pt x="673539" y="76199"/>
                  </a:lnTo>
                  <a:lnTo>
                    <a:pt x="817890" y="38099"/>
                  </a:lnTo>
                  <a:lnTo>
                    <a:pt x="1179659" y="38099"/>
                  </a:lnTo>
                  <a:lnTo>
                    <a:pt x="1128740" y="50799"/>
                  </a:lnTo>
                  <a:lnTo>
                    <a:pt x="1027115" y="50799"/>
                  </a:lnTo>
                  <a:lnTo>
                    <a:pt x="976439" y="63499"/>
                  </a:lnTo>
                  <a:lnTo>
                    <a:pt x="925873" y="63499"/>
                  </a:lnTo>
                  <a:lnTo>
                    <a:pt x="825133" y="88899"/>
                  </a:lnTo>
                  <a:lnTo>
                    <a:pt x="777807" y="88899"/>
                  </a:lnTo>
                  <a:lnTo>
                    <a:pt x="496676" y="165099"/>
                  </a:lnTo>
                  <a:lnTo>
                    <a:pt x="451894" y="177799"/>
                  </a:lnTo>
                  <a:lnTo>
                    <a:pt x="408158" y="203199"/>
                  </a:lnTo>
                  <a:lnTo>
                    <a:pt x="365623" y="228599"/>
                  </a:lnTo>
                  <a:lnTo>
                    <a:pt x="324444" y="241299"/>
                  </a:lnTo>
                  <a:lnTo>
                    <a:pt x="284778" y="266699"/>
                  </a:lnTo>
                  <a:lnTo>
                    <a:pt x="246779" y="304799"/>
                  </a:lnTo>
                  <a:lnTo>
                    <a:pt x="210604" y="330199"/>
                  </a:lnTo>
                  <a:lnTo>
                    <a:pt x="176399" y="368299"/>
                  </a:lnTo>
                  <a:lnTo>
                    <a:pt x="146515" y="406399"/>
                  </a:lnTo>
                  <a:lnTo>
                    <a:pt x="120768" y="444499"/>
                  </a:lnTo>
                  <a:lnTo>
                    <a:pt x="98976" y="482599"/>
                  </a:lnTo>
                  <a:lnTo>
                    <a:pt x="80955" y="533399"/>
                  </a:lnTo>
                  <a:lnTo>
                    <a:pt x="66559" y="571499"/>
                  </a:lnTo>
                  <a:lnTo>
                    <a:pt x="55631" y="622299"/>
                  </a:lnTo>
                  <a:lnTo>
                    <a:pt x="48016" y="660399"/>
                  </a:lnTo>
                  <a:lnTo>
                    <a:pt x="43560" y="711199"/>
                  </a:lnTo>
                  <a:lnTo>
                    <a:pt x="42109" y="761999"/>
                  </a:lnTo>
                  <a:lnTo>
                    <a:pt x="43512" y="812799"/>
                  </a:lnTo>
                  <a:lnTo>
                    <a:pt x="47606" y="863599"/>
                  </a:lnTo>
                  <a:lnTo>
                    <a:pt x="54220" y="914399"/>
                  </a:lnTo>
                  <a:lnTo>
                    <a:pt x="63183" y="952499"/>
                  </a:lnTo>
                  <a:lnTo>
                    <a:pt x="74325" y="1003299"/>
                  </a:lnTo>
                  <a:lnTo>
                    <a:pt x="87475" y="1054099"/>
                  </a:lnTo>
                  <a:lnTo>
                    <a:pt x="102462" y="1092199"/>
                  </a:lnTo>
                  <a:lnTo>
                    <a:pt x="119638" y="1142999"/>
                  </a:lnTo>
                  <a:lnTo>
                    <a:pt x="139119" y="1181099"/>
                  </a:lnTo>
                  <a:lnTo>
                    <a:pt x="160934" y="1231899"/>
                  </a:lnTo>
                  <a:lnTo>
                    <a:pt x="185109" y="1269999"/>
                  </a:lnTo>
                  <a:lnTo>
                    <a:pt x="211673" y="1308099"/>
                  </a:lnTo>
                  <a:lnTo>
                    <a:pt x="240655" y="1346199"/>
                  </a:lnTo>
                  <a:lnTo>
                    <a:pt x="272089" y="1384299"/>
                  </a:lnTo>
                  <a:lnTo>
                    <a:pt x="306010" y="1409699"/>
                  </a:lnTo>
                  <a:lnTo>
                    <a:pt x="342454" y="1447799"/>
                  </a:lnTo>
                  <a:lnTo>
                    <a:pt x="381457" y="1473199"/>
                  </a:lnTo>
                  <a:lnTo>
                    <a:pt x="430058" y="1498599"/>
                  </a:lnTo>
                  <a:lnTo>
                    <a:pt x="480981" y="1523999"/>
                  </a:lnTo>
                  <a:lnTo>
                    <a:pt x="533874" y="1549399"/>
                  </a:lnTo>
                  <a:lnTo>
                    <a:pt x="588385" y="1562099"/>
                  </a:lnTo>
                  <a:lnTo>
                    <a:pt x="594530" y="1562099"/>
                  </a:lnTo>
                  <a:lnTo>
                    <a:pt x="599605" y="1574799"/>
                  </a:lnTo>
                  <a:lnTo>
                    <a:pt x="602129" y="1574799"/>
                  </a:lnTo>
                  <a:lnTo>
                    <a:pt x="606277" y="1587499"/>
                  </a:lnTo>
                  <a:lnTo>
                    <a:pt x="563366" y="1587499"/>
                  </a:lnTo>
                  <a:lnTo>
                    <a:pt x="566250" y="1597186"/>
                  </a:lnTo>
                  <a:close/>
                </a:path>
                <a:path w="2502534" h="1930400">
                  <a:moveTo>
                    <a:pt x="1926338" y="1536699"/>
                  </a:moveTo>
                  <a:lnTo>
                    <a:pt x="1728432" y="1536699"/>
                  </a:lnTo>
                  <a:lnTo>
                    <a:pt x="2026237" y="1460499"/>
                  </a:lnTo>
                  <a:lnTo>
                    <a:pt x="2073938" y="1435099"/>
                  </a:lnTo>
                  <a:lnTo>
                    <a:pt x="2119712" y="1409699"/>
                  </a:lnTo>
                  <a:lnTo>
                    <a:pt x="2163115" y="1384299"/>
                  </a:lnTo>
                  <a:lnTo>
                    <a:pt x="2203702" y="1358899"/>
                  </a:lnTo>
                  <a:lnTo>
                    <a:pt x="2229016" y="1346199"/>
                  </a:lnTo>
                  <a:lnTo>
                    <a:pt x="2252790" y="1320799"/>
                  </a:lnTo>
                  <a:lnTo>
                    <a:pt x="2274913" y="1295399"/>
                  </a:lnTo>
                  <a:lnTo>
                    <a:pt x="2295273" y="1257299"/>
                  </a:lnTo>
                  <a:lnTo>
                    <a:pt x="2322120" y="1219199"/>
                  </a:lnTo>
                  <a:lnTo>
                    <a:pt x="2346615" y="1181099"/>
                  </a:lnTo>
                  <a:lnTo>
                    <a:pt x="2368738" y="1130299"/>
                  </a:lnTo>
                  <a:lnTo>
                    <a:pt x="2388464" y="1079499"/>
                  </a:lnTo>
                  <a:lnTo>
                    <a:pt x="2405774" y="1028699"/>
                  </a:lnTo>
                  <a:lnTo>
                    <a:pt x="2420644" y="977899"/>
                  </a:lnTo>
                  <a:lnTo>
                    <a:pt x="2433053" y="927099"/>
                  </a:lnTo>
                  <a:lnTo>
                    <a:pt x="2442979" y="876299"/>
                  </a:lnTo>
                  <a:lnTo>
                    <a:pt x="2450399" y="825499"/>
                  </a:lnTo>
                  <a:lnTo>
                    <a:pt x="2455291" y="774699"/>
                  </a:lnTo>
                  <a:lnTo>
                    <a:pt x="2458754" y="723899"/>
                  </a:lnTo>
                  <a:lnTo>
                    <a:pt x="2459758" y="685799"/>
                  </a:lnTo>
                  <a:lnTo>
                    <a:pt x="2460119" y="660399"/>
                  </a:lnTo>
                  <a:lnTo>
                    <a:pt x="2458918" y="609599"/>
                  </a:lnTo>
                  <a:lnTo>
                    <a:pt x="2454878" y="546099"/>
                  </a:lnTo>
                  <a:lnTo>
                    <a:pt x="2447448" y="495299"/>
                  </a:lnTo>
                  <a:lnTo>
                    <a:pt x="2436075" y="444499"/>
                  </a:lnTo>
                  <a:lnTo>
                    <a:pt x="2420204" y="393699"/>
                  </a:lnTo>
                  <a:lnTo>
                    <a:pt x="2459570" y="380992"/>
                  </a:lnTo>
                  <a:lnTo>
                    <a:pt x="2459074" y="381294"/>
                  </a:lnTo>
                  <a:lnTo>
                    <a:pt x="2439874" y="393699"/>
                  </a:lnTo>
                  <a:lnTo>
                    <a:pt x="2463224" y="393699"/>
                  </a:lnTo>
                  <a:lnTo>
                    <a:pt x="2474267" y="431799"/>
                  </a:lnTo>
                  <a:lnTo>
                    <a:pt x="2485406" y="469899"/>
                  </a:lnTo>
                  <a:lnTo>
                    <a:pt x="2493368" y="520699"/>
                  </a:lnTo>
                  <a:lnTo>
                    <a:pt x="2498559" y="571499"/>
                  </a:lnTo>
                  <a:lnTo>
                    <a:pt x="2501386" y="609599"/>
                  </a:lnTo>
                  <a:lnTo>
                    <a:pt x="2502256" y="660399"/>
                  </a:lnTo>
                  <a:lnTo>
                    <a:pt x="2501882" y="685799"/>
                  </a:lnTo>
                  <a:lnTo>
                    <a:pt x="2500847" y="723899"/>
                  </a:lnTo>
                  <a:lnTo>
                    <a:pt x="2499282" y="749299"/>
                  </a:lnTo>
                  <a:lnTo>
                    <a:pt x="2497318" y="787399"/>
                  </a:lnTo>
                  <a:lnTo>
                    <a:pt x="2492774" y="825499"/>
                  </a:lnTo>
                  <a:lnTo>
                    <a:pt x="2486088" y="876299"/>
                  </a:lnTo>
                  <a:lnTo>
                    <a:pt x="2477263" y="927099"/>
                  </a:lnTo>
                  <a:lnTo>
                    <a:pt x="2466304" y="977899"/>
                  </a:lnTo>
                  <a:lnTo>
                    <a:pt x="2453216" y="1015999"/>
                  </a:lnTo>
                  <a:lnTo>
                    <a:pt x="2438002" y="1066799"/>
                  </a:lnTo>
                  <a:lnTo>
                    <a:pt x="2420667" y="1117599"/>
                  </a:lnTo>
                  <a:lnTo>
                    <a:pt x="2401214" y="1155699"/>
                  </a:lnTo>
                  <a:lnTo>
                    <a:pt x="2379649" y="1206499"/>
                  </a:lnTo>
                  <a:lnTo>
                    <a:pt x="2355975" y="1244599"/>
                  </a:lnTo>
                  <a:lnTo>
                    <a:pt x="2330196" y="1282699"/>
                  </a:lnTo>
                  <a:lnTo>
                    <a:pt x="2307772" y="1320799"/>
                  </a:lnTo>
                  <a:lnTo>
                    <a:pt x="2257400" y="1371599"/>
                  </a:lnTo>
                  <a:lnTo>
                    <a:pt x="2200801" y="1422399"/>
                  </a:lnTo>
                  <a:lnTo>
                    <a:pt x="2139333" y="1447799"/>
                  </a:lnTo>
                  <a:lnTo>
                    <a:pt x="2107165" y="1473199"/>
                  </a:lnTo>
                  <a:lnTo>
                    <a:pt x="2018086" y="1498599"/>
                  </a:lnTo>
                  <a:lnTo>
                    <a:pt x="1972379" y="1523999"/>
                  </a:lnTo>
                  <a:lnTo>
                    <a:pt x="1926338" y="1536699"/>
                  </a:lnTo>
                  <a:close/>
                </a:path>
                <a:path w="2502534" h="1930400">
                  <a:moveTo>
                    <a:pt x="2463224" y="393699"/>
                  </a:moveTo>
                  <a:lnTo>
                    <a:pt x="2439874" y="393699"/>
                  </a:lnTo>
                  <a:lnTo>
                    <a:pt x="2459541" y="380992"/>
                  </a:lnTo>
                  <a:lnTo>
                    <a:pt x="2463224" y="393699"/>
                  </a:lnTo>
                  <a:close/>
                </a:path>
                <a:path w="2502534" h="1930400">
                  <a:moveTo>
                    <a:pt x="1735521" y="1574799"/>
                  </a:moveTo>
                  <a:lnTo>
                    <a:pt x="1433853" y="1574799"/>
                  </a:lnTo>
                  <a:lnTo>
                    <a:pt x="1483236" y="1562099"/>
                  </a:lnTo>
                  <a:lnTo>
                    <a:pt x="1532507" y="1562099"/>
                  </a:lnTo>
                  <a:lnTo>
                    <a:pt x="1581664" y="1549399"/>
                  </a:lnTo>
                  <a:lnTo>
                    <a:pt x="1630705" y="1549399"/>
                  </a:lnTo>
                  <a:lnTo>
                    <a:pt x="1679628" y="1536699"/>
                  </a:lnTo>
                  <a:lnTo>
                    <a:pt x="1880297" y="1536699"/>
                  </a:lnTo>
                  <a:lnTo>
                    <a:pt x="1834589" y="1549399"/>
                  </a:lnTo>
                  <a:lnTo>
                    <a:pt x="1735521" y="1574799"/>
                  </a:lnTo>
                  <a:close/>
                </a:path>
                <a:path w="2502534" h="1930400">
                  <a:moveTo>
                    <a:pt x="1587024" y="1600199"/>
                  </a:moveTo>
                  <a:lnTo>
                    <a:pt x="1221085" y="1600199"/>
                  </a:lnTo>
                  <a:lnTo>
                    <a:pt x="1253081" y="1587499"/>
                  </a:lnTo>
                  <a:lnTo>
                    <a:pt x="1334758" y="1587499"/>
                  </a:lnTo>
                  <a:lnTo>
                    <a:pt x="1384359" y="1574799"/>
                  </a:lnTo>
                  <a:lnTo>
                    <a:pt x="1686005" y="1574799"/>
                  </a:lnTo>
                  <a:lnTo>
                    <a:pt x="1587024" y="1600199"/>
                  </a:lnTo>
                  <a:close/>
                </a:path>
                <a:path w="2502534" h="1930400">
                  <a:moveTo>
                    <a:pt x="577110" y="1600199"/>
                  </a:moveTo>
                  <a:lnTo>
                    <a:pt x="566250" y="1597186"/>
                  </a:lnTo>
                  <a:lnTo>
                    <a:pt x="563366" y="1587499"/>
                  </a:lnTo>
                  <a:lnTo>
                    <a:pt x="582734" y="1587499"/>
                  </a:lnTo>
                  <a:lnTo>
                    <a:pt x="577110" y="1600199"/>
                  </a:lnTo>
                  <a:close/>
                </a:path>
                <a:path w="2502534" h="1930400">
                  <a:moveTo>
                    <a:pt x="610425" y="1600199"/>
                  </a:moveTo>
                  <a:lnTo>
                    <a:pt x="577110" y="1600199"/>
                  </a:lnTo>
                  <a:lnTo>
                    <a:pt x="582734" y="1587499"/>
                  </a:lnTo>
                  <a:lnTo>
                    <a:pt x="606277" y="1587499"/>
                  </a:lnTo>
                  <a:lnTo>
                    <a:pt x="610425" y="1600199"/>
                  </a:lnTo>
                  <a:close/>
                </a:path>
                <a:path w="2502534" h="1930400">
                  <a:moveTo>
                    <a:pt x="539252" y="1892299"/>
                  </a:moveTo>
                  <a:lnTo>
                    <a:pt x="493350" y="1892299"/>
                  </a:lnTo>
                  <a:lnTo>
                    <a:pt x="492451" y="1879599"/>
                  </a:lnTo>
                  <a:lnTo>
                    <a:pt x="492862" y="1866899"/>
                  </a:lnTo>
                  <a:lnTo>
                    <a:pt x="494132" y="1854199"/>
                  </a:lnTo>
                  <a:lnTo>
                    <a:pt x="496317" y="1854199"/>
                  </a:lnTo>
                  <a:lnTo>
                    <a:pt x="499474" y="1841499"/>
                  </a:lnTo>
                  <a:lnTo>
                    <a:pt x="503657" y="1841499"/>
                  </a:lnTo>
                  <a:lnTo>
                    <a:pt x="508887" y="1828799"/>
                  </a:lnTo>
                  <a:lnTo>
                    <a:pt x="522271" y="1828799"/>
                  </a:lnTo>
                  <a:lnTo>
                    <a:pt x="554409" y="1803399"/>
                  </a:lnTo>
                  <a:lnTo>
                    <a:pt x="582046" y="1752599"/>
                  </a:lnTo>
                  <a:lnTo>
                    <a:pt x="586835" y="1739899"/>
                  </a:lnTo>
                  <a:lnTo>
                    <a:pt x="589649" y="1727199"/>
                  </a:lnTo>
                  <a:lnTo>
                    <a:pt x="590580" y="1701799"/>
                  </a:lnTo>
                  <a:lnTo>
                    <a:pt x="588712" y="1676399"/>
                  </a:lnTo>
                  <a:lnTo>
                    <a:pt x="583289" y="1650999"/>
                  </a:lnTo>
                  <a:lnTo>
                    <a:pt x="574709" y="1625599"/>
                  </a:lnTo>
                  <a:lnTo>
                    <a:pt x="566250" y="1597186"/>
                  </a:lnTo>
                  <a:lnTo>
                    <a:pt x="577110" y="1600199"/>
                  </a:lnTo>
                  <a:lnTo>
                    <a:pt x="610425" y="1600199"/>
                  </a:lnTo>
                  <a:lnTo>
                    <a:pt x="614574" y="1612899"/>
                  </a:lnTo>
                  <a:lnTo>
                    <a:pt x="624223" y="1638299"/>
                  </a:lnTo>
                  <a:lnTo>
                    <a:pt x="630472" y="1676399"/>
                  </a:lnTo>
                  <a:lnTo>
                    <a:pt x="632717" y="1701799"/>
                  </a:lnTo>
                  <a:lnTo>
                    <a:pt x="631557" y="1727199"/>
                  </a:lnTo>
                  <a:lnTo>
                    <a:pt x="627878" y="1752599"/>
                  </a:lnTo>
                  <a:lnTo>
                    <a:pt x="621448" y="1777999"/>
                  </a:lnTo>
                  <a:lnTo>
                    <a:pt x="612032" y="1790699"/>
                  </a:lnTo>
                  <a:lnTo>
                    <a:pt x="599491" y="1816099"/>
                  </a:lnTo>
                  <a:lnTo>
                    <a:pt x="583752" y="1828799"/>
                  </a:lnTo>
                  <a:lnTo>
                    <a:pt x="564809" y="1841499"/>
                  </a:lnTo>
                  <a:lnTo>
                    <a:pt x="542654" y="1854199"/>
                  </a:lnTo>
                  <a:lnTo>
                    <a:pt x="539774" y="1866899"/>
                  </a:lnTo>
                  <a:lnTo>
                    <a:pt x="534561" y="1866899"/>
                  </a:lnTo>
                  <a:lnTo>
                    <a:pt x="534561" y="1879599"/>
                  </a:lnTo>
                  <a:lnTo>
                    <a:pt x="535659" y="1879599"/>
                  </a:lnTo>
                  <a:lnTo>
                    <a:pt x="539252" y="1892299"/>
                  </a:lnTo>
                  <a:close/>
                </a:path>
                <a:path w="2502534" h="1930400">
                  <a:moveTo>
                    <a:pt x="1438718" y="1612899"/>
                  </a:moveTo>
                  <a:lnTo>
                    <a:pt x="1042348" y="1612899"/>
                  </a:lnTo>
                  <a:lnTo>
                    <a:pt x="1051319" y="1600199"/>
                  </a:lnTo>
                  <a:lnTo>
                    <a:pt x="1488128" y="1600199"/>
                  </a:lnTo>
                  <a:lnTo>
                    <a:pt x="1438718" y="1612899"/>
                  </a:lnTo>
                  <a:close/>
                </a:path>
                <a:path w="2502534" h="1930400">
                  <a:moveTo>
                    <a:pt x="604808" y="1930399"/>
                  </a:moveTo>
                  <a:lnTo>
                    <a:pt x="517745" y="1930399"/>
                  </a:lnTo>
                  <a:lnTo>
                    <a:pt x="511572" y="1917699"/>
                  </a:lnTo>
                  <a:lnTo>
                    <a:pt x="552557" y="1917699"/>
                  </a:lnTo>
                  <a:lnTo>
                    <a:pt x="551268" y="1892299"/>
                  </a:lnTo>
                  <a:lnTo>
                    <a:pt x="598260" y="1892299"/>
                  </a:lnTo>
                  <a:lnTo>
                    <a:pt x="644324" y="1879599"/>
                  </a:lnTo>
                  <a:lnTo>
                    <a:pt x="732717" y="1854199"/>
                  </a:lnTo>
                  <a:lnTo>
                    <a:pt x="774899" y="1828799"/>
                  </a:lnTo>
                  <a:lnTo>
                    <a:pt x="815641" y="1803399"/>
                  </a:lnTo>
                  <a:lnTo>
                    <a:pt x="854832" y="1777999"/>
                  </a:lnTo>
                  <a:lnTo>
                    <a:pt x="892401" y="1752599"/>
                  </a:lnTo>
                  <a:lnTo>
                    <a:pt x="928254" y="1727199"/>
                  </a:lnTo>
                  <a:lnTo>
                    <a:pt x="962296" y="1689099"/>
                  </a:lnTo>
                  <a:lnTo>
                    <a:pt x="994434" y="1650999"/>
                  </a:lnTo>
                  <a:lnTo>
                    <a:pt x="1024572" y="1612899"/>
                  </a:lnTo>
                  <a:lnTo>
                    <a:pt x="1389337" y="1612899"/>
                  </a:lnTo>
                  <a:lnTo>
                    <a:pt x="1339988" y="1625599"/>
                  </a:lnTo>
                  <a:lnTo>
                    <a:pt x="1258257" y="1638299"/>
                  </a:lnTo>
                  <a:lnTo>
                    <a:pt x="1045256" y="1638299"/>
                  </a:lnTo>
                  <a:lnTo>
                    <a:pt x="1051496" y="1647160"/>
                  </a:lnTo>
                  <a:lnTo>
                    <a:pt x="1051667" y="1647928"/>
                  </a:lnTo>
                  <a:lnTo>
                    <a:pt x="1051791" y="1648322"/>
                  </a:lnTo>
                  <a:lnTo>
                    <a:pt x="1026368" y="1689099"/>
                  </a:lnTo>
                  <a:lnTo>
                    <a:pt x="992551" y="1714499"/>
                  </a:lnTo>
                  <a:lnTo>
                    <a:pt x="956668" y="1752599"/>
                  </a:lnTo>
                  <a:lnTo>
                    <a:pt x="918796" y="1790699"/>
                  </a:lnTo>
                  <a:lnTo>
                    <a:pt x="879012" y="1816099"/>
                  </a:lnTo>
                  <a:lnTo>
                    <a:pt x="837395" y="1841499"/>
                  </a:lnTo>
                  <a:lnTo>
                    <a:pt x="794033" y="1866899"/>
                  </a:lnTo>
                  <a:lnTo>
                    <a:pt x="748997" y="1892299"/>
                  </a:lnTo>
                  <a:lnTo>
                    <a:pt x="654288" y="1917699"/>
                  </a:lnTo>
                  <a:lnTo>
                    <a:pt x="604808" y="1930399"/>
                  </a:lnTo>
                  <a:close/>
                </a:path>
                <a:path w="2502534" h="1930400">
                  <a:moveTo>
                    <a:pt x="1051367" y="1646978"/>
                  </a:moveTo>
                  <a:lnTo>
                    <a:pt x="1045256" y="1638299"/>
                  </a:lnTo>
                  <a:lnTo>
                    <a:pt x="1048630" y="1638299"/>
                  </a:lnTo>
                  <a:lnTo>
                    <a:pt x="1051367" y="1646978"/>
                  </a:lnTo>
                  <a:close/>
                </a:path>
                <a:path w="2502534" h="1930400">
                  <a:moveTo>
                    <a:pt x="1052037" y="1647928"/>
                  </a:moveTo>
                  <a:lnTo>
                    <a:pt x="1051425" y="1647160"/>
                  </a:lnTo>
                  <a:lnTo>
                    <a:pt x="1048630" y="1638299"/>
                  </a:lnTo>
                  <a:lnTo>
                    <a:pt x="1052436" y="1646978"/>
                  </a:lnTo>
                  <a:lnTo>
                    <a:pt x="1052516" y="1647160"/>
                  </a:lnTo>
                  <a:lnTo>
                    <a:pt x="1052037" y="1647928"/>
                  </a:lnTo>
                  <a:close/>
                </a:path>
                <a:path w="2502534" h="1930400">
                  <a:moveTo>
                    <a:pt x="1052516" y="1647160"/>
                  </a:moveTo>
                  <a:lnTo>
                    <a:pt x="1048630" y="1638299"/>
                  </a:lnTo>
                  <a:lnTo>
                    <a:pt x="1058040" y="1638299"/>
                  </a:lnTo>
                  <a:lnTo>
                    <a:pt x="1052629" y="1646978"/>
                  </a:lnTo>
                  <a:lnTo>
                    <a:pt x="1052516" y="1647160"/>
                  </a:lnTo>
                  <a:close/>
                </a:path>
                <a:path w="2502534" h="1930400">
                  <a:moveTo>
                    <a:pt x="1056449" y="1650999"/>
                  </a:moveTo>
                  <a:lnTo>
                    <a:pt x="1054199" y="1650999"/>
                  </a:lnTo>
                  <a:lnTo>
                    <a:pt x="1052516" y="1647160"/>
                  </a:lnTo>
                  <a:lnTo>
                    <a:pt x="1058040" y="1638299"/>
                  </a:lnTo>
                  <a:lnTo>
                    <a:pt x="1056449" y="1650999"/>
                  </a:lnTo>
                  <a:close/>
                </a:path>
                <a:path w="2502534" h="1930400">
                  <a:moveTo>
                    <a:pt x="1160530" y="1650999"/>
                  </a:moveTo>
                  <a:lnTo>
                    <a:pt x="1056449" y="1650999"/>
                  </a:lnTo>
                  <a:lnTo>
                    <a:pt x="1058040" y="1638299"/>
                  </a:lnTo>
                  <a:lnTo>
                    <a:pt x="1193241" y="1638299"/>
                  </a:lnTo>
                  <a:lnTo>
                    <a:pt x="1160530" y="1650999"/>
                  </a:lnTo>
                  <a:close/>
                </a:path>
                <a:path w="2502534" h="1930400">
                  <a:moveTo>
                    <a:pt x="1051791" y="1648322"/>
                  </a:moveTo>
                  <a:lnTo>
                    <a:pt x="1051425" y="1647160"/>
                  </a:lnTo>
                  <a:lnTo>
                    <a:pt x="1052037" y="1647928"/>
                  </a:lnTo>
                  <a:lnTo>
                    <a:pt x="1051791" y="1648322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037" y="1647928"/>
                  </a:lnTo>
                  <a:lnTo>
                    <a:pt x="1052516" y="1647160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636" y="1650999"/>
                  </a:lnTo>
                  <a:lnTo>
                    <a:pt x="1051791" y="1648322"/>
                  </a:lnTo>
                  <a:lnTo>
                    <a:pt x="1052037" y="1647928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552557" y="1917699"/>
                  </a:moveTo>
                  <a:lnTo>
                    <a:pt x="506771" y="1917699"/>
                  </a:lnTo>
                  <a:lnTo>
                    <a:pt x="500487" y="1904999"/>
                  </a:lnTo>
                  <a:lnTo>
                    <a:pt x="496021" y="1892299"/>
                  </a:lnTo>
                  <a:lnTo>
                    <a:pt x="551049" y="1892299"/>
                  </a:lnTo>
                  <a:lnTo>
                    <a:pt x="552557" y="1917699"/>
                  </a:lnTo>
                  <a:close/>
                </a:path>
                <a:path w="2502534" h="1930400">
                  <a:moveTo>
                    <a:pt x="551913" y="1904999"/>
                  </a:moveTo>
                  <a:lnTo>
                    <a:pt x="551049" y="1892299"/>
                  </a:lnTo>
                  <a:lnTo>
                    <a:pt x="551268" y="1892299"/>
                  </a:lnTo>
                  <a:lnTo>
                    <a:pt x="551913" y="19049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67817" y="431792"/>
              <a:ext cx="80010" cy="15875"/>
            </a:xfrm>
            <a:custGeom>
              <a:avLst/>
              <a:gdLst/>
              <a:ahLst/>
              <a:cxnLst/>
              <a:rect l="l" t="t" r="r" b="b"/>
              <a:pathLst>
                <a:path w="80009" h="15875">
                  <a:moveTo>
                    <a:pt x="79556" y="15865"/>
                  </a:moveTo>
                  <a:lnTo>
                    <a:pt x="0" y="372"/>
                  </a:lnTo>
                  <a:lnTo>
                    <a:pt x="20832" y="0"/>
                  </a:lnTo>
                  <a:lnTo>
                    <a:pt x="40621" y="2319"/>
                  </a:lnTo>
                  <a:lnTo>
                    <a:pt x="59988" y="7538"/>
                  </a:lnTo>
                  <a:lnTo>
                    <a:pt x="79556" y="15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46831" y="410517"/>
              <a:ext cx="121920" cy="58419"/>
            </a:xfrm>
            <a:custGeom>
              <a:avLst/>
              <a:gdLst/>
              <a:ahLst/>
              <a:cxnLst/>
              <a:rect l="l" t="t" r="r" b="b"/>
              <a:pathLst>
                <a:path w="121920" h="58420">
                  <a:moveTo>
                    <a:pt x="99201" y="58207"/>
                  </a:moveTo>
                  <a:lnTo>
                    <a:pt x="91132" y="56013"/>
                  </a:lnTo>
                  <a:lnTo>
                    <a:pt x="76755" y="49716"/>
                  </a:lnTo>
                  <a:lnTo>
                    <a:pt x="62962" y="45447"/>
                  </a:lnTo>
                  <a:lnTo>
                    <a:pt x="49133" y="43006"/>
                  </a:lnTo>
                  <a:lnTo>
                    <a:pt x="34648" y="42195"/>
                  </a:lnTo>
                  <a:lnTo>
                    <a:pt x="30807" y="42195"/>
                  </a:lnTo>
                  <a:lnTo>
                    <a:pt x="26802" y="42360"/>
                  </a:lnTo>
                  <a:lnTo>
                    <a:pt x="22632" y="42689"/>
                  </a:lnTo>
                  <a:lnTo>
                    <a:pt x="14323" y="41672"/>
                  </a:lnTo>
                  <a:lnTo>
                    <a:pt x="7293" y="37679"/>
                  </a:lnTo>
                  <a:lnTo>
                    <a:pt x="2274" y="31343"/>
                  </a:lnTo>
                  <a:lnTo>
                    <a:pt x="0" y="23295"/>
                  </a:lnTo>
                  <a:lnTo>
                    <a:pt x="1012" y="14963"/>
                  </a:lnTo>
                  <a:lnTo>
                    <a:pt x="29600" y="0"/>
                  </a:lnTo>
                  <a:lnTo>
                    <a:pt x="34648" y="0"/>
                  </a:lnTo>
                  <a:lnTo>
                    <a:pt x="72848" y="4450"/>
                  </a:lnTo>
                  <a:lnTo>
                    <a:pt x="109979" y="18295"/>
                  </a:lnTo>
                  <a:lnTo>
                    <a:pt x="121583" y="38511"/>
                  </a:lnTo>
                  <a:lnTo>
                    <a:pt x="119388" y="46590"/>
                  </a:lnTo>
                  <a:lnTo>
                    <a:pt x="114237" y="53189"/>
                  </a:lnTo>
                  <a:lnTo>
                    <a:pt x="107205" y="57163"/>
                  </a:lnTo>
                  <a:lnTo>
                    <a:pt x="99201" y="5820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82735" y="469799"/>
              <a:ext cx="367030" cy="321310"/>
            </a:xfrm>
            <a:custGeom>
              <a:avLst/>
              <a:gdLst/>
              <a:ahLst/>
              <a:cxnLst/>
              <a:rect l="l" t="t" r="r" b="b"/>
              <a:pathLst>
                <a:path w="367030" h="321309">
                  <a:moveTo>
                    <a:pt x="366863" y="320888"/>
                  </a:moveTo>
                  <a:lnTo>
                    <a:pt x="0" y="0"/>
                  </a:lnTo>
                  <a:lnTo>
                    <a:pt x="45208" y="10315"/>
                  </a:lnTo>
                  <a:lnTo>
                    <a:pt x="89001" y="25359"/>
                  </a:lnTo>
                  <a:lnTo>
                    <a:pt x="131059" y="44813"/>
                  </a:lnTo>
                  <a:lnTo>
                    <a:pt x="171064" y="68357"/>
                  </a:lnTo>
                  <a:lnTo>
                    <a:pt x="208697" y="95673"/>
                  </a:lnTo>
                  <a:lnTo>
                    <a:pt x="243641" y="126441"/>
                  </a:lnTo>
                  <a:lnTo>
                    <a:pt x="275576" y="160342"/>
                  </a:lnTo>
                  <a:lnTo>
                    <a:pt x="304184" y="197056"/>
                  </a:lnTo>
                  <a:lnTo>
                    <a:pt x="329146" y="236265"/>
                  </a:lnTo>
                  <a:lnTo>
                    <a:pt x="350146" y="277649"/>
                  </a:lnTo>
                  <a:lnTo>
                    <a:pt x="366863" y="320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1963" y="449007"/>
              <a:ext cx="428625" cy="436245"/>
            </a:xfrm>
            <a:custGeom>
              <a:avLst/>
              <a:gdLst/>
              <a:ahLst/>
              <a:cxnLst/>
              <a:rect l="l" t="t" r="r" b="b"/>
              <a:pathLst>
                <a:path w="428625" h="436244">
                  <a:moveTo>
                    <a:pt x="408635" y="343408"/>
                  </a:moveTo>
                  <a:lnTo>
                    <a:pt x="388150" y="285407"/>
                  </a:lnTo>
                  <a:lnTo>
                    <a:pt x="363321" y="238201"/>
                  </a:lnTo>
                  <a:lnTo>
                    <a:pt x="333590" y="193890"/>
                  </a:lnTo>
                  <a:lnTo>
                    <a:pt x="299415" y="152882"/>
                  </a:lnTo>
                  <a:lnTo>
                    <a:pt x="261213" y="115595"/>
                  </a:lnTo>
                  <a:lnTo>
                    <a:pt x="219405" y="82448"/>
                  </a:lnTo>
                  <a:lnTo>
                    <a:pt x="174383" y="53860"/>
                  </a:lnTo>
                  <a:lnTo>
                    <a:pt x="126593" y="30289"/>
                  </a:lnTo>
                  <a:lnTo>
                    <a:pt x="76428" y="12179"/>
                  </a:lnTo>
                  <a:lnTo>
                    <a:pt x="24333" y="0"/>
                  </a:lnTo>
                  <a:lnTo>
                    <a:pt x="15963" y="241"/>
                  </a:lnTo>
                  <a:lnTo>
                    <a:pt x="8610" y="3568"/>
                  </a:lnTo>
                  <a:lnTo>
                    <a:pt x="3022" y="9410"/>
                  </a:lnTo>
                  <a:lnTo>
                    <a:pt x="0" y="17221"/>
                  </a:lnTo>
                  <a:lnTo>
                    <a:pt x="254" y="25603"/>
                  </a:lnTo>
                  <a:lnTo>
                    <a:pt x="3581" y="32969"/>
                  </a:lnTo>
                  <a:lnTo>
                    <a:pt x="9423" y="38569"/>
                  </a:lnTo>
                  <a:lnTo>
                    <a:pt x="17221" y="41592"/>
                  </a:lnTo>
                  <a:lnTo>
                    <a:pt x="64427" y="52628"/>
                  </a:lnTo>
                  <a:lnTo>
                    <a:pt x="110070" y="69113"/>
                  </a:lnTo>
                  <a:lnTo>
                    <a:pt x="153733" y="90639"/>
                  </a:lnTo>
                  <a:lnTo>
                    <a:pt x="194983" y="116827"/>
                  </a:lnTo>
                  <a:lnTo>
                    <a:pt x="233375" y="147269"/>
                  </a:lnTo>
                  <a:lnTo>
                    <a:pt x="268490" y="181546"/>
                  </a:lnTo>
                  <a:lnTo>
                    <a:pt x="299872" y="219227"/>
                  </a:lnTo>
                  <a:lnTo>
                    <a:pt x="327126" y="259854"/>
                  </a:lnTo>
                  <a:lnTo>
                    <a:pt x="349846" y="303009"/>
                  </a:lnTo>
                  <a:lnTo>
                    <a:pt x="367601" y="348246"/>
                  </a:lnTo>
                  <a:lnTo>
                    <a:pt x="371741" y="355536"/>
                  </a:lnTo>
                  <a:lnTo>
                    <a:pt x="378129" y="360502"/>
                  </a:lnTo>
                  <a:lnTo>
                    <a:pt x="385902" y="362712"/>
                  </a:lnTo>
                  <a:lnTo>
                    <a:pt x="394208" y="361708"/>
                  </a:lnTo>
                  <a:lnTo>
                    <a:pt x="401485" y="357581"/>
                  </a:lnTo>
                  <a:lnTo>
                    <a:pt x="406438" y="351193"/>
                  </a:lnTo>
                  <a:lnTo>
                    <a:pt x="408635" y="343408"/>
                  </a:lnTo>
                  <a:close/>
                </a:path>
                <a:path w="428625" h="436244">
                  <a:moveTo>
                    <a:pt x="428586" y="392557"/>
                  </a:moveTo>
                  <a:lnTo>
                    <a:pt x="426935" y="384352"/>
                  </a:lnTo>
                  <a:lnTo>
                    <a:pt x="422414" y="377647"/>
                  </a:lnTo>
                  <a:lnTo>
                    <a:pt x="415721" y="373126"/>
                  </a:lnTo>
                  <a:lnTo>
                    <a:pt x="407517" y="371462"/>
                  </a:lnTo>
                  <a:lnTo>
                    <a:pt x="399313" y="373126"/>
                  </a:lnTo>
                  <a:lnTo>
                    <a:pt x="392620" y="377647"/>
                  </a:lnTo>
                  <a:lnTo>
                    <a:pt x="388099" y="384352"/>
                  </a:lnTo>
                  <a:lnTo>
                    <a:pt x="386448" y="392557"/>
                  </a:lnTo>
                  <a:lnTo>
                    <a:pt x="386448" y="414705"/>
                  </a:lnTo>
                  <a:lnTo>
                    <a:pt x="388099" y="422910"/>
                  </a:lnTo>
                  <a:lnTo>
                    <a:pt x="392620" y="429615"/>
                  </a:lnTo>
                  <a:lnTo>
                    <a:pt x="399313" y="434149"/>
                  </a:lnTo>
                  <a:lnTo>
                    <a:pt x="407517" y="435800"/>
                  </a:lnTo>
                  <a:lnTo>
                    <a:pt x="415721" y="434149"/>
                  </a:lnTo>
                  <a:lnTo>
                    <a:pt x="422414" y="429615"/>
                  </a:lnTo>
                  <a:lnTo>
                    <a:pt x="426935" y="422910"/>
                  </a:lnTo>
                  <a:lnTo>
                    <a:pt x="428586" y="414705"/>
                  </a:lnTo>
                  <a:lnTo>
                    <a:pt x="428586" y="39255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79980" y="1790962"/>
              <a:ext cx="71120" cy="6985"/>
            </a:xfrm>
            <a:custGeom>
              <a:avLst/>
              <a:gdLst/>
              <a:ahLst/>
              <a:cxnLst/>
              <a:rect l="l" t="t" r="r" b="b"/>
              <a:pathLst>
                <a:path w="71120" h="6985">
                  <a:moveTo>
                    <a:pt x="0" y="6620"/>
                  </a:moveTo>
                  <a:lnTo>
                    <a:pt x="70722" y="0"/>
                  </a:lnTo>
                  <a:lnTo>
                    <a:pt x="52836" y="1961"/>
                  </a:lnTo>
                  <a:lnTo>
                    <a:pt x="35361" y="4134"/>
                  </a:lnTo>
                  <a:lnTo>
                    <a:pt x="17886" y="5895"/>
                  </a:lnTo>
                  <a:lnTo>
                    <a:pt x="0" y="6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258912" y="1769946"/>
              <a:ext cx="113030" cy="48895"/>
            </a:xfrm>
            <a:custGeom>
              <a:avLst/>
              <a:gdLst/>
              <a:ahLst/>
              <a:cxnLst/>
              <a:rect l="l" t="t" r="r" b="b"/>
              <a:pathLst>
                <a:path w="113029" h="48894">
                  <a:moveTo>
                    <a:pt x="21068" y="48733"/>
                  </a:moveTo>
                  <a:lnTo>
                    <a:pt x="12869" y="47074"/>
                  </a:lnTo>
                  <a:lnTo>
                    <a:pt x="6172" y="42552"/>
                  </a:lnTo>
                  <a:lnTo>
                    <a:pt x="1656" y="35846"/>
                  </a:lnTo>
                  <a:lnTo>
                    <a:pt x="0" y="27635"/>
                  </a:lnTo>
                  <a:lnTo>
                    <a:pt x="1656" y="19425"/>
                  </a:lnTo>
                  <a:lnTo>
                    <a:pt x="6172" y="12719"/>
                  </a:lnTo>
                  <a:lnTo>
                    <a:pt x="12869" y="8196"/>
                  </a:lnTo>
                  <a:lnTo>
                    <a:pt x="21068" y="6538"/>
                  </a:lnTo>
                  <a:lnTo>
                    <a:pt x="29212" y="6362"/>
                  </a:lnTo>
                  <a:lnTo>
                    <a:pt x="37357" y="5875"/>
                  </a:lnTo>
                  <a:lnTo>
                    <a:pt x="45573" y="5135"/>
                  </a:lnTo>
                  <a:lnTo>
                    <a:pt x="80436" y="965"/>
                  </a:lnTo>
                  <a:lnTo>
                    <a:pt x="89898" y="0"/>
                  </a:lnTo>
                  <a:lnTo>
                    <a:pt x="98206" y="912"/>
                  </a:lnTo>
                  <a:lnTo>
                    <a:pt x="105278" y="4807"/>
                  </a:lnTo>
                  <a:lnTo>
                    <a:pt x="110379" y="11071"/>
                  </a:lnTo>
                  <a:lnTo>
                    <a:pt x="112777" y="19092"/>
                  </a:lnTo>
                  <a:lnTo>
                    <a:pt x="111865" y="27428"/>
                  </a:lnTo>
                  <a:lnTo>
                    <a:pt x="107973" y="34517"/>
                  </a:lnTo>
                  <a:lnTo>
                    <a:pt x="101709" y="39628"/>
                  </a:lnTo>
                  <a:lnTo>
                    <a:pt x="93684" y="42030"/>
                  </a:lnTo>
                  <a:lnTo>
                    <a:pt x="85105" y="42893"/>
                  </a:lnTo>
                  <a:lnTo>
                    <a:pt x="49867" y="47111"/>
                  </a:lnTo>
                  <a:lnTo>
                    <a:pt x="40563" y="47950"/>
                  </a:lnTo>
                  <a:lnTo>
                    <a:pt x="30976" y="48522"/>
                  </a:lnTo>
                  <a:lnTo>
                    <a:pt x="21068" y="4873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443509" y="1702423"/>
              <a:ext cx="429259" cy="80010"/>
            </a:xfrm>
            <a:custGeom>
              <a:avLst/>
              <a:gdLst/>
              <a:ahLst/>
              <a:cxnLst/>
              <a:rect l="l" t="t" r="r" b="b"/>
              <a:pathLst>
                <a:path w="429259" h="80010">
                  <a:moveTo>
                    <a:pt x="0" y="79665"/>
                  </a:moveTo>
                  <a:lnTo>
                    <a:pt x="428724" y="0"/>
                  </a:lnTo>
                  <a:lnTo>
                    <a:pt x="383082" y="16434"/>
                  </a:lnTo>
                  <a:lnTo>
                    <a:pt x="336823" y="30409"/>
                  </a:lnTo>
                  <a:lnTo>
                    <a:pt x="290070" y="42047"/>
                  </a:lnTo>
                  <a:lnTo>
                    <a:pt x="242947" y="51472"/>
                  </a:lnTo>
                  <a:lnTo>
                    <a:pt x="195577" y="58806"/>
                  </a:lnTo>
                  <a:lnTo>
                    <a:pt x="148083" y="64172"/>
                  </a:lnTo>
                  <a:lnTo>
                    <a:pt x="74041" y="70270"/>
                  </a:lnTo>
                  <a:lnTo>
                    <a:pt x="36817" y="73520"/>
                  </a:lnTo>
                  <a:lnTo>
                    <a:pt x="0" y="79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422763" y="1681342"/>
              <a:ext cx="471170" cy="121920"/>
            </a:xfrm>
            <a:custGeom>
              <a:avLst/>
              <a:gdLst/>
              <a:ahLst/>
              <a:cxnLst/>
              <a:rect l="l" t="t" r="r" b="b"/>
              <a:pathLst>
                <a:path w="471170" h="121919">
                  <a:moveTo>
                    <a:pt x="17065" y="121526"/>
                  </a:moveTo>
                  <a:lnTo>
                    <a:pt x="0" y="97049"/>
                  </a:lnTo>
                  <a:lnTo>
                    <a:pt x="2925" y="89507"/>
                  </a:lnTo>
                  <a:lnTo>
                    <a:pt x="55116" y="73643"/>
                  </a:lnTo>
                  <a:lnTo>
                    <a:pt x="130496" y="67884"/>
                  </a:lnTo>
                  <a:lnTo>
                    <a:pt x="148467" y="66376"/>
                  </a:lnTo>
                  <a:lnTo>
                    <a:pt x="166689" y="64265"/>
                  </a:lnTo>
                  <a:lnTo>
                    <a:pt x="166882" y="64265"/>
                  </a:lnTo>
                  <a:lnTo>
                    <a:pt x="213540" y="58987"/>
                  </a:lnTo>
                  <a:lnTo>
                    <a:pt x="260023" y="51786"/>
                  </a:lnTo>
                  <a:lnTo>
                    <a:pt x="306212" y="42546"/>
                  </a:lnTo>
                  <a:lnTo>
                    <a:pt x="351987" y="31151"/>
                  </a:lnTo>
                  <a:lnTo>
                    <a:pt x="397229" y="17487"/>
                  </a:lnTo>
                  <a:lnTo>
                    <a:pt x="441817" y="1439"/>
                  </a:lnTo>
                  <a:lnTo>
                    <a:pt x="450059" y="0"/>
                  </a:lnTo>
                  <a:lnTo>
                    <a:pt x="457944" y="1772"/>
                  </a:lnTo>
                  <a:lnTo>
                    <a:pt x="464590" y="6372"/>
                  </a:lnTo>
                  <a:lnTo>
                    <a:pt x="469113" y="13416"/>
                  </a:lnTo>
                  <a:lnTo>
                    <a:pt x="470550" y="21666"/>
                  </a:lnTo>
                  <a:lnTo>
                    <a:pt x="468780" y="29555"/>
                  </a:lnTo>
                  <a:lnTo>
                    <a:pt x="410434" y="57559"/>
                  </a:lnTo>
                  <a:lnTo>
                    <a:pt x="363526" y="71722"/>
                  </a:lnTo>
                  <a:lnTo>
                    <a:pt x="315842" y="83609"/>
                  </a:lnTo>
                  <a:lnTo>
                    <a:pt x="307731" y="85253"/>
                  </a:lnTo>
                  <a:lnTo>
                    <a:pt x="168830" y="85253"/>
                  </a:lnTo>
                  <a:lnTo>
                    <a:pt x="170699" y="105416"/>
                  </a:lnTo>
                  <a:lnTo>
                    <a:pt x="170768" y="106161"/>
                  </a:lnTo>
                  <a:lnTo>
                    <a:pt x="171663" y="106161"/>
                  </a:lnTo>
                  <a:lnTo>
                    <a:pt x="152542" y="108373"/>
                  </a:lnTo>
                  <a:lnTo>
                    <a:pt x="133544" y="109966"/>
                  </a:lnTo>
                  <a:lnTo>
                    <a:pt x="96187" y="112394"/>
                  </a:lnTo>
                  <a:lnTo>
                    <a:pt x="77930" y="113766"/>
                  </a:lnTo>
                  <a:lnTo>
                    <a:pt x="60017" y="115560"/>
                  </a:lnTo>
                  <a:lnTo>
                    <a:pt x="42495" y="118003"/>
                  </a:lnTo>
                  <a:lnTo>
                    <a:pt x="25410" y="121322"/>
                  </a:lnTo>
                  <a:lnTo>
                    <a:pt x="17065" y="121526"/>
                  </a:lnTo>
                  <a:close/>
                </a:path>
                <a:path w="471170" h="121919">
                  <a:moveTo>
                    <a:pt x="171683" y="106161"/>
                  </a:moveTo>
                  <a:lnTo>
                    <a:pt x="170768" y="106161"/>
                  </a:lnTo>
                  <a:lnTo>
                    <a:pt x="168830" y="85253"/>
                  </a:lnTo>
                  <a:lnTo>
                    <a:pt x="171582" y="105416"/>
                  </a:lnTo>
                  <a:lnTo>
                    <a:pt x="171683" y="106161"/>
                  </a:lnTo>
                  <a:close/>
                </a:path>
                <a:path w="471170" h="121919">
                  <a:moveTo>
                    <a:pt x="171684" y="106161"/>
                  </a:moveTo>
                  <a:lnTo>
                    <a:pt x="168830" y="85253"/>
                  </a:lnTo>
                  <a:lnTo>
                    <a:pt x="307731" y="85253"/>
                  </a:lnTo>
                  <a:lnTo>
                    <a:pt x="267348" y="93329"/>
                  </a:lnTo>
                  <a:lnTo>
                    <a:pt x="219096" y="100802"/>
                  </a:lnTo>
                  <a:lnTo>
                    <a:pt x="171684" y="10616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36293" y="631878"/>
            <a:ext cx="2028189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9420">
              <a:lnSpc>
                <a:spcPct val="100000"/>
              </a:lnSpc>
              <a:spcBef>
                <a:spcPts val="105"/>
              </a:spcBef>
            </a:pPr>
            <a:r>
              <a:rPr sz="2200" b="1" spc="140" dirty="0">
                <a:solidFill>
                  <a:srgbClr val="181818"/>
                </a:solidFill>
                <a:latin typeface="Trebuchet MS"/>
                <a:cs typeface="Trebuchet MS"/>
              </a:rPr>
              <a:t>Why</a:t>
            </a:r>
            <a:r>
              <a:rPr sz="22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200" b="1" spc="30" dirty="0">
                <a:solidFill>
                  <a:srgbClr val="181818"/>
                </a:solidFill>
                <a:latin typeface="Trebuchet MS"/>
                <a:cs typeface="Trebuchet MS"/>
              </a:rPr>
              <a:t>did </a:t>
            </a:r>
            <a:r>
              <a:rPr sz="2200" b="1" dirty="0">
                <a:solidFill>
                  <a:srgbClr val="181818"/>
                </a:solidFill>
                <a:latin typeface="Trebuchet MS"/>
                <a:cs typeface="Trebuchet MS"/>
              </a:rPr>
              <a:t>revenue</a:t>
            </a:r>
            <a:r>
              <a:rPr sz="2200" b="1" spc="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200" b="1" spc="145" dirty="0">
                <a:solidFill>
                  <a:srgbClr val="181818"/>
                </a:solidFill>
                <a:latin typeface="Trebuchet MS"/>
                <a:cs typeface="Trebuchet MS"/>
              </a:rPr>
              <a:t>drop?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685322" y="1425818"/>
            <a:ext cx="2502535" cy="1930400"/>
            <a:chOff x="14685322" y="1425818"/>
            <a:chExt cx="2502535" cy="1930400"/>
          </a:xfrm>
        </p:grpSpPr>
        <p:sp>
          <p:nvSpPr>
            <p:cNvPr id="17" name="object 17"/>
            <p:cNvSpPr/>
            <p:nvPr/>
          </p:nvSpPr>
          <p:spPr>
            <a:xfrm>
              <a:off x="14706611" y="1446928"/>
              <a:ext cx="2459990" cy="1901189"/>
            </a:xfrm>
            <a:custGeom>
              <a:avLst/>
              <a:gdLst/>
              <a:ahLst/>
              <a:cxnLst/>
              <a:rect l="l" t="t" r="r" b="b"/>
              <a:pathLst>
                <a:path w="2459990" h="1901189">
                  <a:moveTo>
                    <a:pt x="531268" y="1900649"/>
                  </a:moveTo>
                  <a:lnTo>
                    <a:pt x="506531" y="1892876"/>
                  </a:lnTo>
                  <a:lnTo>
                    <a:pt x="493647" y="1871571"/>
                  </a:lnTo>
                  <a:lnTo>
                    <a:pt x="494553" y="1846249"/>
                  </a:lnTo>
                  <a:lnTo>
                    <a:pt x="511187" y="1826423"/>
                  </a:lnTo>
                  <a:lnTo>
                    <a:pt x="552232" y="1795166"/>
                  </a:lnTo>
                  <a:lnTo>
                    <a:pt x="577534" y="1757275"/>
                  </a:lnTo>
                  <a:lnTo>
                    <a:pt x="589100" y="1714279"/>
                  </a:lnTo>
                  <a:lnTo>
                    <a:pt x="588936" y="1667708"/>
                  </a:lnTo>
                  <a:lnTo>
                    <a:pt x="579049" y="1619089"/>
                  </a:lnTo>
                  <a:lnTo>
                    <a:pt x="561444" y="1569954"/>
                  </a:lnTo>
                  <a:lnTo>
                    <a:pt x="516703" y="1556314"/>
                  </a:lnTo>
                  <a:lnTo>
                    <a:pt x="472846" y="1540307"/>
                  </a:lnTo>
                  <a:lnTo>
                    <a:pt x="430071" y="1521722"/>
                  </a:lnTo>
                  <a:lnTo>
                    <a:pt x="388577" y="1500349"/>
                  </a:lnTo>
                  <a:lnTo>
                    <a:pt x="348563" y="1475975"/>
                  </a:lnTo>
                  <a:lnTo>
                    <a:pt x="308264" y="1447075"/>
                  </a:lnTo>
                  <a:lnTo>
                    <a:pt x="270629" y="1415599"/>
                  </a:lnTo>
                  <a:lnTo>
                    <a:pt x="235624" y="1381710"/>
                  </a:lnTo>
                  <a:lnTo>
                    <a:pt x="203214" y="1345571"/>
                  </a:lnTo>
                  <a:lnTo>
                    <a:pt x="173365" y="1307345"/>
                  </a:lnTo>
                  <a:lnTo>
                    <a:pt x="146042" y="1267193"/>
                  </a:lnTo>
                  <a:lnTo>
                    <a:pt x="121209" y="1225279"/>
                  </a:lnTo>
                  <a:lnTo>
                    <a:pt x="98833" y="1181764"/>
                  </a:lnTo>
                  <a:lnTo>
                    <a:pt x="78879" y="1136812"/>
                  </a:lnTo>
                  <a:lnTo>
                    <a:pt x="61311" y="1090585"/>
                  </a:lnTo>
                  <a:lnTo>
                    <a:pt x="46853" y="1046482"/>
                  </a:lnTo>
                  <a:lnTo>
                    <a:pt x="34048" y="1001354"/>
                  </a:lnTo>
                  <a:lnTo>
                    <a:pt x="23043" y="955400"/>
                  </a:lnTo>
                  <a:lnTo>
                    <a:pt x="13987" y="908818"/>
                  </a:lnTo>
                  <a:lnTo>
                    <a:pt x="7029" y="861808"/>
                  </a:lnTo>
                  <a:lnTo>
                    <a:pt x="2317" y="814570"/>
                  </a:lnTo>
                  <a:lnTo>
                    <a:pt x="0" y="767302"/>
                  </a:lnTo>
                  <a:lnTo>
                    <a:pt x="225" y="720204"/>
                  </a:lnTo>
                  <a:lnTo>
                    <a:pt x="3143" y="673476"/>
                  </a:lnTo>
                  <a:lnTo>
                    <a:pt x="8900" y="627316"/>
                  </a:lnTo>
                  <a:lnTo>
                    <a:pt x="17646" y="581923"/>
                  </a:lnTo>
                  <a:lnTo>
                    <a:pt x="29529" y="537498"/>
                  </a:lnTo>
                  <a:lnTo>
                    <a:pt x="44698" y="494239"/>
                  </a:lnTo>
                  <a:lnTo>
                    <a:pt x="63301" y="452346"/>
                  </a:lnTo>
                  <a:lnTo>
                    <a:pt x="85486" y="412018"/>
                  </a:lnTo>
                  <a:lnTo>
                    <a:pt x="111402" y="373454"/>
                  </a:lnTo>
                  <a:lnTo>
                    <a:pt x="141198" y="336853"/>
                  </a:lnTo>
                  <a:lnTo>
                    <a:pt x="175021" y="302415"/>
                  </a:lnTo>
                  <a:lnTo>
                    <a:pt x="212314" y="270195"/>
                  </a:lnTo>
                  <a:lnTo>
                    <a:pt x="251420" y="240823"/>
                  </a:lnTo>
                  <a:lnTo>
                    <a:pt x="292170" y="214127"/>
                  </a:lnTo>
                  <a:lnTo>
                    <a:pt x="334393" y="189935"/>
                  </a:lnTo>
                  <a:lnTo>
                    <a:pt x="377919" y="168075"/>
                  </a:lnTo>
                  <a:lnTo>
                    <a:pt x="422577" y="148375"/>
                  </a:lnTo>
                  <a:lnTo>
                    <a:pt x="468199" y="130663"/>
                  </a:lnTo>
                  <a:lnTo>
                    <a:pt x="514614" y="114767"/>
                  </a:lnTo>
                  <a:lnTo>
                    <a:pt x="561651" y="100515"/>
                  </a:lnTo>
                  <a:lnTo>
                    <a:pt x="609141" y="87735"/>
                  </a:lnTo>
                  <a:lnTo>
                    <a:pt x="656913" y="76255"/>
                  </a:lnTo>
                  <a:lnTo>
                    <a:pt x="704797" y="65903"/>
                  </a:lnTo>
                  <a:lnTo>
                    <a:pt x="752624" y="56507"/>
                  </a:lnTo>
                  <a:lnTo>
                    <a:pt x="800222" y="47896"/>
                  </a:lnTo>
                  <a:lnTo>
                    <a:pt x="851602" y="39372"/>
                  </a:lnTo>
                  <a:lnTo>
                    <a:pt x="903122" y="31700"/>
                  </a:lnTo>
                  <a:lnTo>
                    <a:pt x="954767" y="24874"/>
                  </a:lnTo>
                  <a:lnTo>
                    <a:pt x="1006522" y="18887"/>
                  </a:lnTo>
                  <a:lnTo>
                    <a:pt x="1058372" y="13734"/>
                  </a:lnTo>
                  <a:lnTo>
                    <a:pt x="1110302" y="9409"/>
                  </a:lnTo>
                  <a:lnTo>
                    <a:pt x="1162295" y="5906"/>
                  </a:lnTo>
                  <a:lnTo>
                    <a:pt x="1214338" y="3219"/>
                  </a:lnTo>
                  <a:lnTo>
                    <a:pt x="1266414" y="1343"/>
                  </a:lnTo>
                  <a:lnTo>
                    <a:pt x="1318508" y="272"/>
                  </a:lnTo>
                  <a:lnTo>
                    <a:pt x="1370605" y="0"/>
                  </a:lnTo>
                  <a:lnTo>
                    <a:pt x="1422690" y="520"/>
                  </a:lnTo>
                  <a:lnTo>
                    <a:pt x="1474748" y="1827"/>
                  </a:lnTo>
                  <a:lnTo>
                    <a:pt x="1524197" y="3854"/>
                  </a:lnTo>
                  <a:lnTo>
                    <a:pt x="1573787" y="6744"/>
                  </a:lnTo>
                  <a:lnTo>
                    <a:pt x="1623450" y="10547"/>
                  </a:lnTo>
                  <a:lnTo>
                    <a:pt x="1673121" y="15308"/>
                  </a:lnTo>
                  <a:lnTo>
                    <a:pt x="1722732" y="21077"/>
                  </a:lnTo>
                  <a:lnTo>
                    <a:pt x="1772217" y="27900"/>
                  </a:lnTo>
                  <a:lnTo>
                    <a:pt x="1821510" y="35826"/>
                  </a:lnTo>
                  <a:lnTo>
                    <a:pt x="1870544" y="44903"/>
                  </a:lnTo>
                  <a:lnTo>
                    <a:pt x="1919253" y="55178"/>
                  </a:lnTo>
                  <a:lnTo>
                    <a:pt x="1967569" y="66700"/>
                  </a:lnTo>
                  <a:lnTo>
                    <a:pt x="2015427" y="79515"/>
                  </a:lnTo>
                  <a:lnTo>
                    <a:pt x="2058703" y="92718"/>
                  </a:lnTo>
                  <a:lnTo>
                    <a:pt x="2103324" y="108410"/>
                  </a:lnTo>
                  <a:lnTo>
                    <a:pt x="2148352" y="126623"/>
                  </a:lnTo>
                  <a:lnTo>
                    <a:pt x="2192851" y="147393"/>
                  </a:lnTo>
                  <a:lnTo>
                    <a:pt x="2235884" y="170751"/>
                  </a:lnTo>
                  <a:lnTo>
                    <a:pt x="2276514" y="196733"/>
                  </a:lnTo>
                  <a:lnTo>
                    <a:pt x="2313805" y="225373"/>
                  </a:lnTo>
                  <a:lnTo>
                    <a:pt x="2346819" y="256703"/>
                  </a:lnTo>
                  <a:lnTo>
                    <a:pt x="2388174" y="311858"/>
                  </a:lnTo>
                  <a:lnTo>
                    <a:pt x="2418584" y="374718"/>
                  </a:lnTo>
                  <a:lnTo>
                    <a:pt x="2433978" y="421640"/>
                  </a:lnTo>
                  <a:lnTo>
                    <a:pt x="2445302" y="470548"/>
                  </a:lnTo>
                  <a:lnTo>
                    <a:pt x="2453042" y="520749"/>
                  </a:lnTo>
                  <a:lnTo>
                    <a:pt x="2457687" y="571551"/>
                  </a:lnTo>
                  <a:lnTo>
                    <a:pt x="2459722" y="622262"/>
                  </a:lnTo>
                  <a:lnTo>
                    <a:pt x="2459635" y="672189"/>
                  </a:lnTo>
                  <a:lnTo>
                    <a:pt x="2457913" y="720640"/>
                  </a:lnTo>
                  <a:lnTo>
                    <a:pt x="2455043" y="766922"/>
                  </a:lnTo>
                  <a:lnTo>
                    <a:pt x="2450030" y="818066"/>
                  </a:lnTo>
                  <a:lnTo>
                    <a:pt x="2442460" y="869670"/>
                  </a:lnTo>
                  <a:lnTo>
                    <a:pt x="2432344" y="921413"/>
                  </a:lnTo>
                  <a:lnTo>
                    <a:pt x="2419698" y="972977"/>
                  </a:lnTo>
                  <a:lnTo>
                    <a:pt x="2404535" y="1024040"/>
                  </a:lnTo>
                  <a:lnTo>
                    <a:pt x="2386869" y="1074283"/>
                  </a:lnTo>
                  <a:lnTo>
                    <a:pt x="2366715" y="1123387"/>
                  </a:lnTo>
                  <a:lnTo>
                    <a:pt x="2344086" y="1171030"/>
                  </a:lnTo>
                  <a:lnTo>
                    <a:pt x="2318996" y="1216894"/>
                  </a:lnTo>
                  <a:lnTo>
                    <a:pt x="2291459" y="1260658"/>
                  </a:lnTo>
                  <a:lnTo>
                    <a:pt x="2259724" y="1302142"/>
                  </a:lnTo>
                  <a:lnTo>
                    <a:pt x="2224258" y="1338826"/>
                  </a:lnTo>
                  <a:lnTo>
                    <a:pt x="2185495" y="1371103"/>
                  </a:lnTo>
                  <a:lnTo>
                    <a:pt x="2143870" y="1399366"/>
                  </a:lnTo>
                  <a:lnTo>
                    <a:pt x="2099818" y="1424009"/>
                  </a:lnTo>
                  <a:lnTo>
                    <a:pt x="2053773" y="1445424"/>
                  </a:lnTo>
                  <a:lnTo>
                    <a:pt x="2006169" y="1464006"/>
                  </a:lnTo>
                  <a:lnTo>
                    <a:pt x="1957441" y="1480149"/>
                  </a:lnTo>
                  <a:lnTo>
                    <a:pt x="1908023" y="1494244"/>
                  </a:lnTo>
                  <a:lnTo>
                    <a:pt x="1858350" y="1506686"/>
                  </a:lnTo>
                  <a:lnTo>
                    <a:pt x="1808856" y="1517869"/>
                  </a:lnTo>
                  <a:lnTo>
                    <a:pt x="1759799" y="1527875"/>
                  </a:lnTo>
                  <a:lnTo>
                    <a:pt x="1710688" y="1536774"/>
                  </a:lnTo>
                  <a:lnTo>
                    <a:pt x="1661524" y="1544731"/>
                  </a:lnTo>
                  <a:lnTo>
                    <a:pt x="1612309" y="1551914"/>
                  </a:lnTo>
                  <a:lnTo>
                    <a:pt x="1563045" y="1558490"/>
                  </a:lnTo>
                  <a:lnTo>
                    <a:pt x="1513735" y="1564626"/>
                  </a:lnTo>
                  <a:lnTo>
                    <a:pt x="1365545" y="1582059"/>
                  </a:lnTo>
                  <a:lnTo>
                    <a:pt x="1316070" y="1588103"/>
                  </a:lnTo>
                  <a:lnTo>
                    <a:pt x="1234374" y="1598702"/>
                  </a:lnTo>
                  <a:lnTo>
                    <a:pt x="1169862" y="1605944"/>
                  </a:lnTo>
                  <a:lnTo>
                    <a:pt x="1113448" y="1609210"/>
                  </a:lnTo>
                  <a:lnTo>
                    <a:pt x="1075682" y="1609169"/>
                  </a:lnTo>
                  <a:lnTo>
                    <a:pt x="1039463" y="1610817"/>
                  </a:lnTo>
                  <a:lnTo>
                    <a:pt x="1020016" y="1616132"/>
                  </a:lnTo>
                  <a:lnTo>
                    <a:pt x="989112" y="1654232"/>
                  </a:lnTo>
                  <a:lnTo>
                    <a:pt x="956136" y="1690391"/>
                  </a:lnTo>
                  <a:lnTo>
                    <a:pt x="921174" y="1724407"/>
                  </a:lnTo>
                  <a:lnTo>
                    <a:pt x="884312" y="1756077"/>
                  </a:lnTo>
                  <a:lnTo>
                    <a:pt x="845635" y="1785198"/>
                  </a:lnTo>
                  <a:lnTo>
                    <a:pt x="805229" y="1811568"/>
                  </a:lnTo>
                  <a:lnTo>
                    <a:pt x="763179" y="1834983"/>
                  </a:lnTo>
                  <a:lnTo>
                    <a:pt x="719571" y="1855242"/>
                  </a:lnTo>
                  <a:lnTo>
                    <a:pt x="674490" y="1872141"/>
                  </a:lnTo>
                  <a:lnTo>
                    <a:pt x="628023" y="1885477"/>
                  </a:lnTo>
                  <a:lnTo>
                    <a:pt x="580253" y="1895047"/>
                  </a:lnTo>
                  <a:lnTo>
                    <a:pt x="531268" y="1900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85322" y="1425818"/>
              <a:ext cx="2502535" cy="1930400"/>
            </a:xfrm>
            <a:custGeom>
              <a:avLst/>
              <a:gdLst/>
              <a:ahLst/>
              <a:cxnLst/>
              <a:rect l="l" t="t" r="r" b="b"/>
              <a:pathLst>
                <a:path w="2502534" h="1930400">
                  <a:moveTo>
                    <a:pt x="1696623" y="12699"/>
                  </a:moveTo>
                  <a:lnTo>
                    <a:pt x="1074009" y="12699"/>
                  </a:lnTo>
                  <a:lnTo>
                    <a:pt x="1125519" y="0"/>
                  </a:lnTo>
                  <a:lnTo>
                    <a:pt x="1646541" y="0"/>
                  </a:lnTo>
                  <a:lnTo>
                    <a:pt x="1696623" y="12699"/>
                  </a:lnTo>
                  <a:close/>
                </a:path>
                <a:path w="2502534" h="1930400">
                  <a:moveTo>
                    <a:pt x="2420204" y="393699"/>
                  </a:moveTo>
                  <a:lnTo>
                    <a:pt x="2406974" y="368299"/>
                  </a:lnTo>
                  <a:lnTo>
                    <a:pt x="2391420" y="342899"/>
                  </a:lnTo>
                  <a:lnTo>
                    <a:pt x="2373386" y="304799"/>
                  </a:lnTo>
                  <a:lnTo>
                    <a:pt x="2352718" y="292099"/>
                  </a:lnTo>
                  <a:lnTo>
                    <a:pt x="2321468" y="253999"/>
                  </a:lnTo>
                  <a:lnTo>
                    <a:pt x="2285751" y="228599"/>
                  </a:lnTo>
                  <a:lnTo>
                    <a:pt x="2246510" y="203199"/>
                  </a:lnTo>
                  <a:lnTo>
                    <a:pt x="2204689" y="177799"/>
                  </a:lnTo>
                  <a:lnTo>
                    <a:pt x="2161264" y="165099"/>
                  </a:lnTo>
                  <a:lnTo>
                    <a:pt x="2117188" y="139699"/>
                  </a:lnTo>
                  <a:lnTo>
                    <a:pt x="2030983" y="114299"/>
                  </a:lnTo>
                  <a:lnTo>
                    <a:pt x="1887755" y="76199"/>
                  </a:lnTo>
                  <a:lnTo>
                    <a:pt x="1839222" y="76199"/>
                  </a:lnTo>
                  <a:lnTo>
                    <a:pt x="1741376" y="50799"/>
                  </a:lnTo>
                  <a:lnTo>
                    <a:pt x="1642938" y="50799"/>
                  </a:lnTo>
                  <a:lnTo>
                    <a:pt x="1593666" y="38099"/>
                  </a:lnTo>
                  <a:lnTo>
                    <a:pt x="868876" y="38099"/>
                  </a:lnTo>
                  <a:lnTo>
                    <a:pt x="971233" y="12699"/>
                  </a:lnTo>
                  <a:lnTo>
                    <a:pt x="1746667" y="12699"/>
                  </a:lnTo>
                  <a:lnTo>
                    <a:pt x="1796607" y="25399"/>
                  </a:lnTo>
                  <a:lnTo>
                    <a:pt x="1846377" y="25399"/>
                  </a:lnTo>
                  <a:lnTo>
                    <a:pt x="2042450" y="76199"/>
                  </a:lnTo>
                  <a:lnTo>
                    <a:pt x="2132033" y="101599"/>
                  </a:lnTo>
                  <a:lnTo>
                    <a:pt x="2178020" y="126999"/>
                  </a:lnTo>
                  <a:lnTo>
                    <a:pt x="2223591" y="139699"/>
                  </a:lnTo>
                  <a:lnTo>
                    <a:pt x="2267830" y="165099"/>
                  </a:lnTo>
                  <a:lnTo>
                    <a:pt x="2309847" y="190499"/>
                  </a:lnTo>
                  <a:lnTo>
                    <a:pt x="2348706" y="228599"/>
                  </a:lnTo>
                  <a:lnTo>
                    <a:pt x="2383471" y="253999"/>
                  </a:lnTo>
                  <a:lnTo>
                    <a:pt x="2407111" y="279399"/>
                  </a:lnTo>
                  <a:lnTo>
                    <a:pt x="2427522" y="317499"/>
                  </a:lnTo>
                  <a:lnTo>
                    <a:pt x="2444918" y="342899"/>
                  </a:lnTo>
                  <a:lnTo>
                    <a:pt x="2459513" y="380992"/>
                  </a:lnTo>
                  <a:lnTo>
                    <a:pt x="2458636" y="381294"/>
                  </a:lnTo>
                  <a:lnTo>
                    <a:pt x="2420204" y="393699"/>
                  </a:lnTo>
                  <a:close/>
                </a:path>
                <a:path w="2502534" h="1930400">
                  <a:moveTo>
                    <a:pt x="566250" y="1597186"/>
                  </a:moveTo>
                  <a:lnTo>
                    <a:pt x="486353" y="1574799"/>
                  </a:lnTo>
                  <a:lnTo>
                    <a:pt x="442361" y="1549399"/>
                  </a:lnTo>
                  <a:lnTo>
                    <a:pt x="399579" y="1536699"/>
                  </a:lnTo>
                  <a:lnTo>
                    <a:pt x="358221" y="1511299"/>
                  </a:lnTo>
                  <a:lnTo>
                    <a:pt x="316649" y="1473199"/>
                  </a:lnTo>
                  <a:lnTo>
                    <a:pt x="277832" y="1447799"/>
                  </a:lnTo>
                  <a:lnTo>
                    <a:pt x="241743" y="1409699"/>
                  </a:lnTo>
                  <a:lnTo>
                    <a:pt x="208351" y="1371599"/>
                  </a:lnTo>
                  <a:lnTo>
                    <a:pt x="177629" y="1333499"/>
                  </a:lnTo>
                  <a:lnTo>
                    <a:pt x="149542" y="1295399"/>
                  </a:lnTo>
                  <a:lnTo>
                    <a:pt x="124047" y="1244599"/>
                  </a:lnTo>
                  <a:lnTo>
                    <a:pt x="101104" y="1206499"/>
                  </a:lnTo>
                  <a:lnTo>
                    <a:pt x="80673" y="1155699"/>
                  </a:lnTo>
                  <a:lnTo>
                    <a:pt x="62712" y="1117599"/>
                  </a:lnTo>
                  <a:lnTo>
                    <a:pt x="47162" y="1066799"/>
                  </a:lnTo>
                  <a:lnTo>
                    <a:pt x="33507" y="1015999"/>
                  </a:lnTo>
                  <a:lnTo>
                    <a:pt x="21928" y="965199"/>
                  </a:lnTo>
                  <a:lnTo>
                    <a:pt x="12606" y="914399"/>
                  </a:lnTo>
                  <a:lnTo>
                    <a:pt x="5724" y="863599"/>
                  </a:lnTo>
                  <a:lnTo>
                    <a:pt x="1461" y="812799"/>
                  </a:lnTo>
                  <a:lnTo>
                    <a:pt x="0" y="761999"/>
                  </a:lnTo>
                  <a:lnTo>
                    <a:pt x="1524" y="711199"/>
                  </a:lnTo>
                  <a:lnTo>
                    <a:pt x="6230" y="660399"/>
                  </a:lnTo>
                  <a:lnTo>
                    <a:pt x="14316" y="609599"/>
                  </a:lnTo>
                  <a:lnTo>
                    <a:pt x="25981" y="558799"/>
                  </a:lnTo>
                  <a:lnTo>
                    <a:pt x="41424" y="507999"/>
                  </a:lnTo>
                  <a:lnTo>
                    <a:pt x="60851" y="469899"/>
                  </a:lnTo>
                  <a:lnTo>
                    <a:pt x="84450" y="419099"/>
                  </a:lnTo>
                  <a:lnTo>
                    <a:pt x="112396" y="380992"/>
                  </a:lnTo>
                  <a:lnTo>
                    <a:pt x="144838" y="342899"/>
                  </a:lnTo>
                  <a:lnTo>
                    <a:pt x="181963" y="304799"/>
                  </a:lnTo>
                  <a:lnTo>
                    <a:pt x="220385" y="266699"/>
                  </a:lnTo>
                  <a:lnTo>
                    <a:pt x="260609" y="241299"/>
                  </a:lnTo>
                  <a:lnTo>
                    <a:pt x="302450" y="215899"/>
                  </a:lnTo>
                  <a:lnTo>
                    <a:pt x="345723" y="190499"/>
                  </a:lnTo>
                  <a:lnTo>
                    <a:pt x="390242" y="165099"/>
                  </a:lnTo>
                  <a:lnTo>
                    <a:pt x="435821" y="139699"/>
                  </a:lnTo>
                  <a:lnTo>
                    <a:pt x="529452" y="114299"/>
                  </a:lnTo>
                  <a:lnTo>
                    <a:pt x="577168" y="88899"/>
                  </a:lnTo>
                  <a:lnTo>
                    <a:pt x="625254" y="76199"/>
                  </a:lnTo>
                  <a:lnTo>
                    <a:pt x="673539" y="76199"/>
                  </a:lnTo>
                  <a:lnTo>
                    <a:pt x="817890" y="38099"/>
                  </a:lnTo>
                  <a:lnTo>
                    <a:pt x="1179659" y="38099"/>
                  </a:lnTo>
                  <a:lnTo>
                    <a:pt x="1128740" y="50799"/>
                  </a:lnTo>
                  <a:lnTo>
                    <a:pt x="1027115" y="50799"/>
                  </a:lnTo>
                  <a:lnTo>
                    <a:pt x="976439" y="63499"/>
                  </a:lnTo>
                  <a:lnTo>
                    <a:pt x="925873" y="63499"/>
                  </a:lnTo>
                  <a:lnTo>
                    <a:pt x="825133" y="88899"/>
                  </a:lnTo>
                  <a:lnTo>
                    <a:pt x="777807" y="88899"/>
                  </a:lnTo>
                  <a:lnTo>
                    <a:pt x="496676" y="165099"/>
                  </a:lnTo>
                  <a:lnTo>
                    <a:pt x="451894" y="177799"/>
                  </a:lnTo>
                  <a:lnTo>
                    <a:pt x="408158" y="203199"/>
                  </a:lnTo>
                  <a:lnTo>
                    <a:pt x="365623" y="228599"/>
                  </a:lnTo>
                  <a:lnTo>
                    <a:pt x="324444" y="241299"/>
                  </a:lnTo>
                  <a:lnTo>
                    <a:pt x="284778" y="266699"/>
                  </a:lnTo>
                  <a:lnTo>
                    <a:pt x="246779" y="304799"/>
                  </a:lnTo>
                  <a:lnTo>
                    <a:pt x="210604" y="330199"/>
                  </a:lnTo>
                  <a:lnTo>
                    <a:pt x="176399" y="368299"/>
                  </a:lnTo>
                  <a:lnTo>
                    <a:pt x="146515" y="406399"/>
                  </a:lnTo>
                  <a:lnTo>
                    <a:pt x="120768" y="444499"/>
                  </a:lnTo>
                  <a:lnTo>
                    <a:pt x="98976" y="482599"/>
                  </a:lnTo>
                  <a:lnTo>
                    <a:pt x="80955" y="533399"/>
                  </a:lnTo>
                  <a:lnTo>
                    <a:pt x="66559" y="571499"/>
                  </a:lnTo>
                  <a:lnTo>
                    <a:pt x="55631" y="622299"/>
                  </a:lnTo>
                  <a:lnTo>
                    <a:pt x="48016" y="660399"/>
                  </a:lnTo>
                  <a:lnTo>
                    <a:pt x="43560" y="711199"/>
                  </a:lnTo>
                  <a:lnTo>
                    <a:pt x="42109" y="761999"/>
                  </a:lnTo>
                  <a:lnTo>
                    <a:pt x="43512" y="812799"/>
                  </a:lnTo>
                  <a:lnTo>
                    <a:pt x="47606" y="863599"/>
                  </a:lnTo>
                  <a:lnTo>
                    <a:pt x="54220" y="914399"/>
                  </a:lnTo>
                  <a:lnTo>
                    <a:pt x="63183" y="952499"/>
                  </a:lnTo>
                  <a:lnTo>
                    <a:pt x="74325" y="1003299"/>
                  </a:lnTo>
                  <a:lnTo>
                    <a:pt x="87475" y="1054099"/>
                  </a:lnTo>
                  <a:lnTo>
                    <a:pt x="102462" y="1092199"/>
                  </a:lnTo>
                  <a:lnTo>
                    <a:pt x="119638" y="1142999"/>
                  </a:lnTo>
                  <a:lnTo>
                    <a:pt x="139119" y="1181099"/>
                  </a:lnTo>
                  <a:lnTo>
                    <a:pt x="160934" y="1231899"/>
                  </a:lnTo>
                  <a:lnTo>
                    <a:pt x="185109" y="1269999"/>
                  </a:lnTo>
                  <a:lnTo>
                    <a:pt x="211673" y="1308099"/>
                  </a:lnTo>
                  <a:lnTo>
                    <a:pt x="240655" y="1346199"/>
                  </a:lnTo>
                  <a:lnTo>
                    <a:pt x="272089" y="1384299"/>
                  </a:lnTo>
                  <a:lnTo>
                    <a:pt x="306010" y="1409699"/>
                  </a:lnTo>
                  <a:lnTo>
                    <a:pt x="342454" y="1447799"/>
                  </a:lnTo>
                  <a:lnTo>
                    <a:pt x="381457" y="1473199"/>
                  </a:lnTo>
                  <a:lnTo>
                    <a:pt x="430058" y="1498599"/>
                  </a:lnTo>
                  <a:lnTo>
                    <a:pt x="480981" y="1523999"/>
                  </a:lnTo>
                  <a:lnTo>
                    <a:pt x="533874" y="1549399"/>
                  </a:lnTo>
                  <a:lnTo>
                    <a:pt x="588385" y="1562099"/>
                  </a:lnTo>
                  <a:lnTo>
                    <a:pt x="594530" y="1562099"/>
                  </a:lnTo>
                  <a:lnTo>
                    <a:pt x="599605" y="1574799"/>
                  </a:lnTo>
                  <a:lnTo>
                    <a:pt x="602129" y="1574799"/>
                  </a:lnTo>
                  <a:lnTo>
                    <a:pt x="606277" y="1587499"/>
                  </a:lnTo>
                  <a:lnTo>
                    <a:pt x="563366" y="1587499"/>
                  </a:lnTo>
                  <a:lnTo>
                    <a:pt x="566250" y="1597186"/>
                  </a:lnTo>
                  <a:close/>
                </a:path>
                <a:path w="2502534" h="1930400">
                  <a:moveTo>
                    <a:pt x="1926338" y="1536699"/>
                  </a:moveTo>
                  <a:lnTo>
                    <a:pt x="1728432" y="1536699"/>
                  </a:lnTo>
                  <a:lnTo>
                    <a:pt x="2026237" y="1460499"/>
                  </a:lnTo>
                  <a:lnTo>
                    <a:pt x="2073938" y="1435099"/>
                  </a:lnTo>
                  <a:lnTo>
                    <a:pt x="2119712" y="1409699"/>
                  </a:lnTo>
                  <a:lnTo>
                    <a:pt x="2163115" y="1384299"/>
                  </a:lnTo>
                  <a:lnTo>
                    <a:pt x="2203702" y="1358899"/>
                  </a:lnTo>
                  <a:lnTo>
                    <a:pt x="2229016" y="1346199"/>
                  </a:lnTo>
                  <a:lnTo>
                    <a:pt x="2252790" y="1320799"/>
                  </a:lnTo>
                  <a:lnTo>
                    <a:pt x="2274913" y="1295399"/>
                  </a:lnTo>
                  <a:lnTo>
                    <a:pt x="2295273" y="1257299"/>
                  </a:lnTo>
                  <a:lnTo>
                    <a:pt x="2322120" y="1219199"/>
                  </a:lnTo>
                  <a:lnTo>
                    <a:pt x="2346615" y="1181099"/>
                  </a:lnTo>
                  <a:lnTo>
                    <a:pt x="2368738" y="1130299"/>
                  </a:lnTo>
                  <a:lnTo>
                    <a:pt x="2388464" y="1079499"/>
                  </a:lnTo>
                  <a:lnTo>
                    <a:pt x="2405774" y="1028699"/>
                  </a:lnTo>
                  <a:lnTo>
                    <a:pt x="2420644" y="977899"/>
                  </a:lnTo>
                  <a:lnTo>
                    <a:pt x="2433053" y="927099"/>
                  </a:lnTo>
                  <a:lnTo>
                    <a:pt x="2442979" y="876299"/>
                  </a:lnTo>
                  <a:lnTo>
                    <a:pt x="2450399" y="825499"/>
                  </a:lnTo>
                  <a:lnTo>
                    <a:pt x="2455291" y="774699"/>
                  </a:lnTo>
                  <a:lnTo>
                    <a:pt x="2458754" y="723899"/>
                  </a:lnTo>
                  <a:lnTo>
                    <a:pt x="2459758" y="685799"/>
                  </a:lnTo>
                  <a:lnTo>
                    <a:pt x="2460119" y="660399"/>
                  </a:lnTo>
                  <a:lnTo>
                    <a:pt x="2458918" y="609599"/>
                  </a:lnTo>
                  <a:lnTo>
                    <a:pt x="2454878" y="546099"/>
                  </a:lnTo>
                  <a:lnTo>
                    <a:pt x="2447448" y="495299"/>
                  </a:lnTo>
                  <a:lnTo>
                    <a:pt x="2436075" y="444499"/>
                  </a:lnTo>
                  <a:lnTo>
                    <a:pt x="2420204" y="393699"/>
                  </a:lnTo>
                  <a:lnTo>
                    <a:pt x="2459570" y="380992"/>
                  </a:lnTo>
                  <a:lnTo>
                    <a:pt x="2459074" y="381294"/>
                  </a:lnTo>
                  <a:lnTo>
                    <a:pt x="2439874" y="393699"/>
                  </a:lnTo>
                  <a:lnTo>
                    <a:pt x="2463224" y="393699"/>
                  </a:lnTo>
                  <a:lnTo>
                    <a:pt x="2474267" y="431799"/>
                  </a:lnTo>
                  <a:lnTo>
                    <a:pt x="2485406" y="469899"/>
                  </a:lnTo>
                  <a:lnTo>
                    <a:pt x="2493368" y="520699"/>
                  </a:lnTo>
                  <a:lnTo>
                    <a:pt x="2498559" y="571499"/>
                  </a:lnTo>
                  <a:lnTo>
                    <a:pt x="2501386" y="609599"/>
                  </a:lnTo>
                  <a:lnTo>
                    <a:pt x="2502256" y="660399"/>
                  </a:lnTo>
                  <a:lnTo>
                    <a:pt x="2501882" y="685799"/>
                  </a:lnTo>
                  <a:lnTo>
                    <a:pt x="2500847" y="723899"/>
                  </a:lnTo>
                  <a:lnTo>
                    <a:pt x="2499282" y="749299"/>
                  </a:lnTo>
                  <a:lnTo>
                    <a:pt x="2497318" y="787399"/>
                  </a:lnTo>
                  <a:lnTo>
                    <a:pt x="2492774" y="825499"/>
                  </a:lnTo>
                  <a:lnTo>
                    <a:pt x="2486088" y="876299"/>
                  </a:lnTo>
                  <a:lnTo>
                    <a:pt x="2477263" y="927099"/>
                  </a:lnTo>
                  <a:lnTo>
                    <a:pt x="2466304" y="977899"/>
                  </a:lnTo>
                  <a:lnTo>
                    <a:pt x="2453216" y="1015999"/>
                  </a:lnTo>
                  <a:lnTo>
                    <a:pt x="2438002" y="1066799"/>
                  </a:lnTo>
                  <a:lnTo>
                    <a:pt x="2420667" y="1117599"/>
                  </a:lnTo>
                  <a:lnTo>
                    <a:pt x="2401214" y="1155699"/>
                  </a:lnTo>
                  <a:lnTo>
                    <a:pt x="2379649" y="1206499"/>
                  </a:lnTo>
                  <a:lnTo>
                    <a:pt x="2355975" y="1244599"/>
                  </a:lnTo>
                  <a:lnTo>
                    <a:pt x="2330196" y="1282699"/>
                  </a:lnTo>
                  <a:lnTo>
                    <a:pt x="2307772" y="1320799"/>
                  </a:lnTo>
                  <a:lnTo>
                    <a:pt x="2257400" y="1371599"/>
                  </a:lnTo>
                  <a:lnTo>
                    <a:pt x="2200801" y="1422399"/>
                  </a:lnTo>
                  <a:lnTo>
                    <a:pt x="2139333" y="1447799"/>
                  </a:lnTo>
                  <a:lnTo>
                    <a:pt x="2107165" y="1473199"/>
                  </a:lnTo>
                  <a:lnTo>
                    <a:pt x="2018086" y="1498599"/>
                  </a:lnTo>
                  <a:lnTo>
                    <a:pt x="1972379" y="1523999"/>
                  </a:lnTo>
                  <a:lnTo>
                    <a:pt x="1926338" y="1536699"/>
                  </a:lnTo>
                  <a:close/>
                </a:path>
                <a:path w="2502534" h="1930400">
                  <a:moveTo>
                    <a:pt x="2463224" y="393699"/>
                  </a:moveTo>
                  <a:lnTo>
                    <a:pt x="2439874" y="393699"/>
                  </a:lnTo>
                  <a:lnTo>
                    <a:pt x="2459541" y="380992"/>
                  </a:lnTo>
                  <a:lnTo>
                    <a:pt x="2463224" y="393699"/>
                  </a:lnTo>
                  <a:close/>
                </a:path>
                <a:path w="2502534" h="1930400">
                  <a:moveTo>
                    <a:pt x="1735521" y="1574799"/>
                  </a:moveTo>
                  <a:lnTo>
                    <a:pt x="1433853" y="1574799"/>
                  </a:lnTo>
                  <a:lnTo>
                    <a:pt x="1483236" y="1562099"/>
                  </a:lnTo>
                  <a:lnTo>
                    <a:pt x="1532507" y="1562099"/>
                  </a:lnTo>
                  <a:lnTo>
                    <a:pt x="1581664" y="1549399"/>
                  </a:lnTo>
                  <a:lnTo>
                    <a:pt x="1630705" y="1549399"/>
                  </a:lnTo>
                  <a:lnTo>
                    <a:pt x="1679628" y="1536699"/>
                  </a:lnTo>
                  <a:lnTo>
                    <a:pt x="1880297" y="1536699"/>
                  </a:lnTo>
                  <a:lnTo>
                    <a:pt x="1834589" y="1549399"/>
                  </a:lnTo>
                  <a:lnTo>
                    <a:pt x="1735521" y="1574799"/>
                  </a:lnTo>
                  <a:close/>
                </a:path>
                <a:path w="2502534" h="1930400">
                  <a:moveTo>
                    <a:pt x="1587024" y="1600199"/>
                  </a:moveTo>
                  <a:lnTo>
                    <a:pt x="1221085" y="1600199"/>
                  </a:lnTo>
                  <a:lnTo>
                    <a:pt x="1253081" y="1587499"/>
                  </a:lnTo>
                  <a:lnTo>
                    <a:pt x="1334758" y="1587499"/>
                  </a:lnTo>
                  <a:lnTo>
                    <a:pt x="1384359" y="1574799"/>
                  </a:lnTo>
                  <a:lnTo>
                    <a:pt x="1686005" y="1574799"/>
                  </a:lnTo>
                  <a:lnTo>
                    <a:pt x="1587024" y="1600199"/>
                  </a:lnTo>
                  <a:close/>
                </a:path>
                <a:path w="2502534" h="1930400">
                  <a:moveTo>
                    <a:pt x="577110" y="1600199"/>
                  </a:moveTo>
                  <a:lnTo>
                    <a:pt x="566250" y="1597186"/>
                  </a:lnTo>
                  <a:lnTo>
                    <a:pt x="563366" y="1587499"/>
                  </a:lnTo>
                  <a:lnTo>
                    <a:pt x="582734" y="1587499"/>
                  </a:lnTo>
                  <a:lnTo>
                    <a:pt x="577110" y="1600199"/>
                  </a:lnTo>
                  <a:close/>
                </a:path>
                <a:path w="2502534" h="1930400">
                  <a:moveTo>
                    <a:pt x="610425" y="1600199"/>
                  </a:moveTo>
                  <a:lnTo>
                    <a:pt x="577110" y="1600199"/>
                  </a:lnTo>
                  <a:lnTo>
                    <a:pt x="582734" y="1587499"/>
                  </a:lnTo>
                  <a:lnTo>
                    <a:pt x="606277" y="1587499"/>
                  </a:lnTo>
                  <a:lnTo>
                    <a:pt x="610425" y="1600199"/>
                  </a:lnTo>
                  <a:close/>
                </a:path>
                <a:path w="2502534" h="1930400">
                  <a:moveTo>
                    <a:pt x="539252" y="1892299"/>
                  </a:moveTo>
                  <a:lnTo>
                    <a:pt x="493350" y="1892299"/>
                  </a:lnTo>
                  <a:lnTo>
                    <a:pt x="492451" y="1879599"/>
                  </a:lnTo>
                  <a:lnTo>
                    <a:pt x="492862" y="1866899"/>
                  </a:lnTo>
                  <a:lnTo>
                    <a:pt x="494132" y="1854199"/>
                  </a:lnTo>
                  <a:lnTo>
                    <a:pt x="496317" y="1854199"/>
                  </a:lnTo>
                  <a:lnTo>
                    <a:pt x="499474" y="1841499"/>
                  </a:lnTo>
                  <a:lnTo>
                    <a:pt x="503657" y="1841499"/>
                  </a:lnTo>
                  <a:lnTo>
                    <a:pt x="508887" y="1828799"/>
                  </a:lnTo>
                  <a:lnTo>
                    <a:pt x="522271" y="1828799"/>
                  </a:lnTo>
                  <a:lnTo>
                    <a:pt x="554409" y="1803399"/>
                  </a:lnTo>
                  <a:lnTo>
                    <a:pt x="582046" y="1752599"/>
                  </a:lnTo>
                  <a:lnTo>
                    <a:pt x="586835" y="1739899"/>
                  </a:lnTo>
                  <a:lnTo>
                    <a:pt x="589649" y="1727199"/>
                  </a:lnTo>
                  <a:lnTo>
                    <a:pt x="590580" y="1701799"/>
                  </a:lnTo>
                  <a:lnTo>
                    <a:pt x="588712" y="1676399"/>
                  </a:lnTo>
                  <a:lnTo>
                    <a:pt x="583289" y="1650999"/>
                  </a:lnTo>
                  <a:lnTo>
                    <a:pt x="574709" y="1625599"/>
                  </a:lnTo>
                  <a:lnTo>
                    <a:pt x="566250" y="1597186"/>
                  </a:lnTo>
                  <a:lnTo>
                    <a:pt x="577110" y="1600199"/>
                  </a:lnTo>
                  <a:lnTo>
                    <a:pt x="610425" y="1600199"/>
                  </a:lnTo>
                  <a:lnTo>
                    <a:pt x="614574" y="1612899"/>
                  </a:lnTo>
                  <a:lnTo>
                    <a:pt x="624223" y="1638299"/>
                  </a:lnTo>
                  <a:lnTo>
                    <a:pt x="630472" y="1676399"/>
                  </a:lnTo>
                  <a:lnTo>
                    <a:pt x="632717" y="1701799"/>
                  </a:lnTo>
                  <a:lnTo>
                    <a:pt x="631557" y="1727199"/>
                  </a:lnTo>
                  <a:lnTo>
                    <a:pt x="627878" y="1752599"/>
                  </a:lnTo>
                  <a:lnTo>
                    <a:pt x="621448" y="1777999"/>
                  </a:lnTo>
                  <a:lnTo>
                    <a:pt x="612032" y="1790699"/>
                  </a:lnTo>
                  <a:lnTo>
                    <a:pt x="599491" y="1816099"/>
                  </a:lnTo>
                  <a:lnTo>
                    <a:pt x="583752" y="1828799"/>
                  </a:lnTo>
                  <a:lnTo>
                    <a:pt x="564809" y="1841499"/>
                  </a:lnTo>
                  <a:lnTo>
                    <a:pt x="542654" y="1854199"/>
                  </a:lnTo>
                  <a:lnTo>
                    <a:pt x="539774" y="1866899"/>
                  </a:lnTo>
                  <a:lnTo>
                    <a:pt x="534561" y="1866899"/>
                  </a:lnTo>
                  <a:lnTo>
                    <a:pt x="534561" y="1879599"/>
                  </a:lnTo>
                  <a:lnTo>
                    <a:pt x="535659" y="1879599"/>
                  </a:lnTo>
                  <a:lnTo>
                    <a:pt x="539252" y="1892299"/>
                  </a:lnTo>
                  <a:close/>
                </a:path>
                <a:path w="2502534" h="1930400">
                  <a:moveTo>
                    <a:pt x="1438718" y="1612899"/>
                  </a:moveTo>
                  <a:lnTo>
                    <a:pt x="1042348" y="1612899"/>
                  </a:lnTo>
                  <a:lnTo>
                    <a:pt x="1051319" y="1600199"/>
                  </a:lnTo>
                  <a:lnTo>
                    <a:pt x="1488128" y="1600199"/>
                  </a:lnTo>
                  <a:lnTo>
                    <a:pt x="1438718" y="1612899"/>
                  </a:lnTo>
                  <a:close/>
                </a:path>
                <a:path w="2502534" h="1930400">
                  <a:moveTo>
                    <a:pt x="604808" y="1930399"/>
                  </a:moveTo>
                  <a:lnTo>
                    <a:pt x="517745" y="1930399"/>
                  </a:lnTo>
                  <a:lnTo>
                    <a:pt x="511572" y="1917699"/>
                  </a:lnTo>
                  <a:lnTo>
                    <a:pt x="552557" y="1917699"/>
                  </a:lnTo>
                  <a:lnTo>
                    <a:pt x="551268" y="1892299"/>
                  </a:lnTo>
                  <a:lnTo>
                    <a:pt x="598260" y="1892299"/>
                  </a:lnTo>
                  <a:lnTo>
                    <a:pt x="644324" y="1879599"/>
                  </a:lnTo>
                  <a:lnTo>
                    <a:pt x="732717" y="1854199"/>
                  </a:lnTo>
                  <a:lnTo>
                    <a:pt x="774899" y="1828799"/>
                  </a:lnTo>
                  <a:lnTo>
                    <a:pt x="815641" y="1803399"/>
                  </a:lnTo>
                  <a:lnTo>
                    <a:pt x="854832" y="1777999"/>
                  </a:lnTo>
                  <a:lnTo>
                    <a:pt x="892401" y="1752599"/>
                  </a:lnTo>
                  <a:lnTo>
                    <a:pt x="928254" y="1727199"/>
                  </a:lnTo>
                  <a:lnTo>
                    <a:pt x="962296" y="1689099"/>
                  </a:lnTo>
                  <a:lnTo>
                    <a:pt x="994434" y="1650999"/>
                  </a:lnTo>
                  <a:lnTo>
                    <a:pt x="1024572" y="1612899"/>
                  </a:lnTo>
                  <a:lnTo>
                    <a:pt x="1389337" y="1612899"/>
                  </a:lnTo>
                  <a:lnTo>
                    <a:pt x="1339988" y="1625599"/>
                  </a:lnTo>
                  <a:lnTo>
                    <a:pt x="1258257" y="1638299"/>
                  </a:lnTo>
                  <a:lnTo>
                    <a:pt x="1045256" y="1638299"/>
                  </a:lnTo>
                  <a:lnTo>
                    <a:pt x="1051496" y="1647160"/>
                  </a:lnTo>
                  <a:lnTo>
                    <a:pt x="1051667" y="1647928"/>
                  </a:lnTo>
                  <a:lnTo>
                    <a:pt x="1051791" y="1648322"/>
                  </a:lnTo>
                  <a:lnTo>
                    <a:pt x="1026368" y="1689099"/>
                  </a:lnTo>
                  <a:lnTo>
                    <a:pt x="992551" y="1714499"/>
                  </a:lnTo>
                  <a:lnTo>
                    <a:pt x="956668" y="1752599"/>
                  </a:lnTo>
                  <a:lnTo>
                    <a:pt x="918796" y="1790699"/>
                  </a:lnTo>
                  <a:lnTo>
                    <a:pt x="879012" y="1816099"/>
                  </a:lnTo>
                  <a:lnTo>
                    <a:pt x="837395" y="1841499"/>
                  </a:lnTo>
                  <a:lnTo>
                    <a:pt x="794033" y="1866899"/>
                  </a:lnTo>
                  <a:lnTo>
                    <a:pt x="748997" y="1892299"/>
                  </a:lnTo>
                  <a:lnTo>
                    <a:pt x="654288" y="1917699"/>
                  </a:lnTo>
                  <a:lnTo>
                    <a:pt x="604808" y="1930399"/>
                  </a:lnTo>
                  <a:close/>
                </a:path>
                <a:path w="2502534" h="1930400">
                  <a:moveTo>
                    <a:pt x="1051367" y="1646978"/>
                  </a:moveTo>
                  <a:lnTo>
                    <a:pt x="1045256" y="1638299"/>
                  </a:lnTo>
                  <a:lnTo>
                    <a:pt x="1048630" y="1638299"/>
                  </a:lnTo>
                  <a:lnTo>
                    <a:pt x="1051367" y="1646978"/>
                  </a:lnTo>
                  <a:close/>
                </a:path>
                <a:path w="2502534" h="1930400">
                  <a:moveTo>
                    <a:pt x="1052037" y="1647928"/>
                  </a:moveTo>
                  <a:lnTo>
                    <a:pt x="1051425" y="1647160"/>
                  </a:lnTo>
                  <a:lnTo>
                    <a:pt x="1048630" y="1638299"/>
                  </a:lnTo>
                  <a:lnTo>
                    <a:pt x="1052436" y="1646978"/>
                  </a:lnTo>
                  <a:lnTo>
                    <a:pt x="1052516" y="1647160"/>
                  </a:lnTo>
                  <a:lnTo>
                    <a:pt x="1052037" y="1647928"/>
                  </a:lnTo>
                  <a:close/>
                </a:path>
                <a:path w="2502534" h="1930400">
                  <a:moveTo>
                    <a:pt x="1052516" y="1647160"/>
                  </a:moveTo>
                  <a:lnTo>
                    <a:pt x="1048630" y="1638299"/>
                  </a:lnTo>
                  <a:lnTo>
                    <a:pt x="1058040" y="1638299"/>
                  </a:lnTo>
                  <a:lnTo>
                    <a:pt x="1052629" y="1646978"/>
                  </a:lnTo>
                  <a:lnTo>
                    <a:pt x="1052516" y="1647160"/>
                  </a:lnTo>
                  <a:close/>
                </a:path>
                <a:path w="2502534" h="1930400">
                  <a:moveTo>
                    <a:pt x="1056449" y="1650999"/>
                  </a:moveTo>
                  <a:lnTo>
                    <a:pt x="1054199" y="1650999"/>
                  </a:lnTo>
                  <a:lnTo>
                    <a:pt x="1052516" y="1647160"/>
                  </a:lnTo>
                  <a:lnTo>
                    <a:pt x="1058040" y="1638299"/>
                  </a:lnTo>
                  <a:lnTo>
                    <a:pt x="1056449" y="1650999"/>
                  </a:lnTo>
                  <a:close/>
                </a:path>
                <a:path w="2502534" h="1930400">
                  <a:moveTo>
                    <a:pt x="1160530" y="1650999"/>
                  </a:moveTo>
                  <a:lnTo>
                    <a:pt x="1056449" y="1650999"/>
                  </a:lnTo>
                  <a:lnTo>
                    <a:pt x="1058040" y="1638299"/>
                  </a:lnTo>
                  <a:lnTo>
                    <a:pt x="1193241" y="1638299"/>
                  </a:lnTo>
                  <a:lnTo>
                    <a:pt x="1160530" y="1650999"/>
                  </a:lnTo>
                  <a:close/>
                </a:path>
                <a:path w="2502534" h="1930400">
                  <a:moveTo>
                    <a:pt x="1051791" y="1648322"/>
                  </a:moveTo>
                  <a:lnTo>
                    <a:pt x="1051425" y="1647160"/>
                  </a:lnTo>
                  <a:lnTo>
                    <a:pt x="1052037" y="1647928"/>
                  </a:lnTo>
                  <a:lnTo>
                    <a:pt x="1051791" y="1648322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037" y="1647928"/>
                  </a:lnTo>
                  <a:lnTo>
                    <a:pt x="1052516" y="1647160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636" y="1650999"/>
                  </a:lnTo>
                  <a:lnTo>
                    <a:pt x="1051791" y="1648322"/>
                  </a:lnTo>
                  <a:lnTo>
                    <a:pt x="1052037" y="1647928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552557" y="1917699"/>
                  </a:moveTo>
                  <a:lnTo>
                    <a:pt x="506771" y="1917699"/>
                  </a:lnTo>
                  <a:lnTo>
                    <a:pt x="500487" y="1904999"/>
                  </a:lnTo>
                  <a:lnTo>
                    <a:pt x="496021" y="1892299"/>
                  </a:lnTo>
                  <a:lnTo>
                    <a:pt x="551049" y="1892299"/>
                  </a:lnTo>
                  <a:lnTo>
                    <a:pt x="552557" y="1917699"/>
                  </a:lnTo>
                  <a:close/>
                </a:path>
                <a:path w="2502534" h="1930400">
                  <a:moveTo>
                    <a:pt x="551913" y="1904999"/>
                  </a:moveTo>
                  <a:lnTo>
                    <a:pt x="551049" y="1892299"/>
                  </a:lnTo>
                  <a:lnTo>
                    <a:pt x="551268" y="1892299"/>
                  </a:lnTo>
                  <a:lnTo>
                    <a:pt x="551913" y="19049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44053" y="1587387"/>
              <a:ext cx="80010" cy="15875"/>
            </a:xfrm>
            <a:custGeom>
              <a:avLst/>
              <a:gdLst/>
              <a:ahLst/>
              <a:cxnLst/>
              <a:rect l="l" t="t" r="r" b="b"/>
              <a:pathLst>
                <a:path w="80009" h="15875">
                  <a:moveTo>
                    <a:pt x="79556" y="15865"/>
                  </a:moveTo>
                  <a:lnTo>
                    <a:pt x="0" y="372"/>
                  </a:lnTo>
                  <a:lnTo>
                    <a:pt x="20832" y="0"/>
                  </a:lnTo>
                  <a:lnTo>
                    <a:pt x="40621" y="2319"/>
                  </a:lnTo>
                  <a:lnTo>
                    <a:pt x="59988" y="7538"/>
                  </a:lnTo>
                  <a:lnTo>
                    <a:pt x="79556" y="15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523066" y="1566112"/>
              <a:ext cx="121920" cy="58419"/>
            </a:xfrm>
            <a:custGeom>
              <a:avLst/>
              <a:gdLst/>
              <a:ahLst/>
              <a:cxnLst/>
              <a:rect l="l" t="t" r="r" b="b"/>
              <a:pathLst>
                <a:path w="121919" h="58419">
                  <a:moveTo>
                    <a:pt x="99201" y="58207"/>
                  </a:moveTo>
                  <a:lnTo>
                    <a:pt x="91132" y="56013"/>
                  </a:lnTo>
                  <a:lnTo>
                    <a:pt x="76755" y="49716"/>
                  </a:lnTo>
                  <a:lnTo>
                    <a:pt x="62962" y="45447"/>
                  </a:lnTo>
                  <a:lnTo>
                    <a:pt x="49133" y="43006"/>
                  </a:lnTo>
                  <a:lnTo>
                    <a:pt x="34648" y="42195"/>
                  </a:lnTo>
                  <a:lnTo>
                    <a:pt x="30807" y="42195"/>
                  </a:lnTo>
                  <a:lnTo>
                    <a:pt x="26802" y="42360"/>
                  </a:lnTo>
                  <a:lnTo>
                    <a:pt x="22632" y="42689"/>
                  </a:lnTo>
                  <a:lnTo>
                    <a:pt x="14323" y="41672"/>
                  </a:lnTo>
                  <a:lnTo>
                    <a:pt x="7293" y="37679"/>
                  </a:lnTo>
                  <a:lnTo>
                    <a:pt x="2274" y="31343"/>
                  </a:lnTo>
                  <a:lnTo>
                    <a:pt x="0" y="23295"/>
                  </a:lnTo>
                  <a:lnTo>
                    <a:pt x="1012" y="14963"/>
                  </a:lnTo>
                  <a:lnTo>
                    <a:pt x="29600" y="0"/>
                  </a:lnTo>
                  <a:lnTo>
                    <a:pt x="34648" y="0"/>
                  </a:lnTo>
                  <a:lnTo>
                    <a:pt x="72848" y="4450"/>
                  </a:lnTo>
                  <a:lnTo>
                    <a:pt x="109979" y="18295"/>
                  </a:lnTo>
                  <a:lnTo>
                    <a:pt x="121583" y="38511"/>
                  </a:lnTo>
                  <a:lnTo>
                    <a:pt x="119388" y="46590"/>
                  </a:lnTo>
                  <a:lnTo>
                    <a:pt x="114237" y="53189"/>
                  </a:lnTo>
                  <a:lnTo>
                    <a:pt x="107205" y="57163"/>
                  </a:lnTo>
                  <a:lnTo>
                    <a:pt x="99201" y="5820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58970" y="1625394"/>
              <a:ext cx="367030" cy="321310"/>
            </a:xfrm>
            <a:custGeom>
              <a:avLst/>
              <a:gdLst/>
              <a:ahLst/>
              <a:cxnLst/>
              <a:rect l="l" t="t" r="r" b="b"/>
              <a:pathLst>
                <a:path w="367030" h="321310">
                  <a:moveTo>
                    <a:pt x="366863" y="320888"/>
                  </a:moveTo>
                  <a:lnTo>
                    <a:pt x="0" y="0"/>
                  </a:lnTo>
                  <a:lnTo>
                    <a:pt x="45208" y="10315"/>
                  </a:lnTo>
                  <a:lnTo>
                    <a:pt x="89001" y="25359"/>
                  </a:lnTo>
                  <a:lnTo>
                    <a:pt x="131059" y="44813"/>
                  </a:lnTo>
                  <a:lnTo>
                    <a:pt x="171064" y="68357"/>
                  </a:lnTo>
                  <a:lnTo>
                    <a:pt x="208697" y="95673"/>
                  </a:lnTo>
                  <a:lnTo>
                    <a:pt x="243641" y="126441"/>
                  </a:lnTo>
                  <a:lnTo>
                    <a:pt x="275576" y="160342"/>
                  </a:lnTo>
                  <a:lnTo>
                    <a:pt x="304184" y="197056"/>
                  </a:lnTo>
                  <a:lnTo>
                    <a:pt x="329146" y="236265"/>
                  </a:lnTo>
                  <a:lnTo>
                    <a:pt x="350146" y="277649"/>
                  </a:lnTo>
                  <a:lnTo>
                    <a:pt x="366863" y="320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38194" y="1604606"/>
              <a:ext cx="428625" cy="436245"/>
            </a:xfrm>
            <a:custGeom>
              <a:avLst/>
              <a:gdLst/>
              <a:ahLst/>
              <a:cxnLst/>
              <a:rect l="l" t="t" r="r" b="b"/>
              <a:pathLst>
                <a:path w="428625" h="436244">
                  <a:moveTo>
                    <a:pt x="408635" y="343408"/>
                  </a:moveTo>
                  <a:lnTo>
                    <a:pt x="388162" y="285407"/>
                  </a:lnTo>
                  <a:lnTo>
                    <a:pt x="363321" y="238201"/>
                  </a:lnTo>
                  <a:lnTo>
                    <a:pt x="333603" y="193890"/>
                  </a:lnTo>
                  <a:lnTo>
                    <a:pt x="299415" y="152882"/>
                  </a:lnTo>
                  <a:lnTo>
                    <a:pt x="261226" y="115595"/>
                  </a:lnTo>
                  <a:lnTo>
                    <a:pt x="219405" y="82448"/>
                  </a:lnTo>
                  <a:lnTo>
                    <a:pt x="174383" y="53860"/>
                  </a:lnTo>
                  <a:lnTo>
                    <a:pt x="126593" y="30289"/>
                  </a:lnTo>
                  <a:lnTo>
                    <a:pt x="76441" y="12179"/>
                  </a:lnTo>
                  <a:lnTo>
                    <a:pt x="24333" y="0"/>
                  </a:lnTo>
                  <a:lnTo>
                    <a:pt x="15976" y="241"/>
                  </a:lnTo>
                  <a:lnTo>
                    <a:pt x="8610" y="3568"/>
                  </a:lnTo>
                  <a:lnTo>
                    <a:pt x="3022" y="9410"/>
                  </a:lnTo>
                  <a:lnTo>
                    <a:pt x="0" y="17221"/>
                  </a:lnTo>
                  <a:lnTo>
                    <a:pt x="266" y="25590"/>
                  </a:lnTo>
                  <a:lnTo>
                    <a:pt x="3581" y="32969"/>
                  </a:lnTo>
                  <a:lnTo>
                    <a:pt x="9423" y="38557"/>
                  </a:lnTo>
                  <a:lnTo>
                    <a:pt x="17233" y="41592"/>
                  </a:lnTo>
                  <a:lnTo>
                    <a:pt x="64427" y="52628"/>
                  </a:lnTo>
                  <a:lnTo>
                    <a:pt x="110083" y="69100"/>
                  </a:lnTo>
                  <a:lnTo>
                    <a:pt x="153746" y="90639"/>
                  </a:lnTo>
                  <a:lnTo>
                    <a:pt x="194983" y="116827"/>
                  </a:lnTo>
                  <a:lnTo>
                    <a:pt x="233375" y="147269"/>
                  </a:lnTo>
                  <a:lnTo>
                    <a:pt x="268490" y="181546"/>
                  </a:lnTo>
                  <a:lnTo>
                    <a:pt x="299885" y="219214"/>
                  </a:lnTo>
                  <a:lnTo>
                    <a:pt x="327139" y="259842"/>
                  </a:lnTo>
                  <a:lnTo>
                    <a:pt x="349846" y="302996"/>
                  </a:lnTo>
                  <a:lnTo>
                    <a:pt x="367601" y="348246"/>
                  </a:lnTo>
                  <a:lnTo>
                    <a:pt x="371754" y="355536"/>
                  </a:lnTo>
                  <a:lnTo>
                    <a:pt x="378129" y="360502"/>
                  </a:lnTo>
                  <a:lnTo>
                    <a:pt x="385902" y="362699"/>
                  </a:lnTo>
                  <a:lnTo>
                    <a:pt x="394220" y="361708"/>
                  </a:lnTo>
                  <a:lnTo>
                    <a:pt x="401485" y="357581"/>
                  </a:lnTo>
                  <a:lnTo>
                    <a:pt x="406438" y="351193"/>
                  </a:lnTo>
                  <a:lnTo>
                    <a:pt x="408635" y="343408"/>
                  </a:lnTo>
                  <a:close/>
                </a:path>
                <a:path w="428625" h="436244">
                  <a:moveTo>
                    <a:pt x="428586" y="392557"/>
                  </a:moveTo>
                  <a:lnTo>
                    <a:pt x="426935" y="384352"/>
                  </a:lnTo>
                  <a:lnTo>
                    <a:pt x="422414" y="377647"/>
                  </a:lnTo>
                  <a:lnTo>
                    <a:pt x="415721" y="373126"/>
                  </a:lnTo>
                  <a:lnTo>
                    <a:pt x="407517" y="371462"/>
                  </a:lnTo>
                  <a:lnTo>
                    <a:pt x="399326" y="373126"/>
                  </a:lnTo>
                  <a:lnTo>
                    <a:pt x="392620" y="377647"/>
                  </a:lnTo>
                  <a:lnTo>
                    <a:pt x="388112" y="384352"/>
                  </a:lnTo>
                  <a:lnTo>
                    <a:pt x="386448" y="392557"/>
                  </a:lnTo>
                  <a:lnTo>
                    <a:pt x="386448" y="414705"/>
                  </a:lnTo>
                  <a:lnTo>
                    <a:pt x="388112" y="422910"/>
                  </a:lnTo>
                  <a:lnTo>
                    <a:pt x="392620" y="429615"/>
                  </a:lnTo>
                  <a:lnTo>
                    <a:pt x="399326" y="434136"/>
                  </a:lnTo>
                  <a:lnTo>
                    <a:pt x="407517" y="435800"/>
                  </a:lnTo>
                  <a:lnTo>
                    <a:pt x="415721" y="434136"/>
                  </a:lnTo>
                  <a:lnTo>
                    <a:pt x="422414" y="429615"/>
                  </a:lnTo>
                  <a:lnTo>
                    <a:pt x="426935" y="422910"/>
                  </a:lnTo>
                  <a:lnTo>
                    <a:pt x="428586" y="414705"/>
                  </a:lnTo>
                  <a:lnTo>
                    <a:pt x="428586" y="39255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56216" y="2946557"/>
              <a:ext cx="71120" cy="6985"/>
            </a:xfrm>
            <a:custGeom>
              <a:avLst/>
              <a:gdLst/>
              <a:ahLst/>
              <a:cxnLst/>
              <a:rect l="l" t="t" r="r" b="b"/>
              <a:pathLst>
                <a:path w="71119" h="6985">
                  <a:moveTo>
                    <a:pt x="0" y="6620"/>
                  </a:moveTo>
                  <a:lnTo>
                    <a:pt x="70722" y="0"/>
                  </a:lnTo>
                  <a:lnTo>
                    <a:pt x="52836" y="1961"/>
                  </a:lnTo>
                  <a:lnTo>
                    <a:pt x="35361" y="4134"/>
                  </a:lnTo>
                  <a:lnTo>
                    <a:pt x="17886" y="5895"/>
                  </a:lnTo>
                  <a:lnTo>
                    <a:pt x="0" y="6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35147" y="2925541"/>
              <a:ext cx="113030" cy="48895"/>
            </a:xfrm>
            <a:custGeom>
              <a:avLst/>
              <a:gdLst/>
              <a:ahLst/>
              <a:cxnLst/>
              <a:rect l="l" t="t" r="r" b="b"/>
              <a:pathLst>
                <a:path w="113030" h="48894">
                  <a:moveTo>
                    <a:pt x="21068" y="48733"/>
                  </a:moveTo>
                  <a:lnTo>
                    <a:pt x="12869" y="47074"/>
                  </a:lnTo>
                  <a:lnTo>
                    <a:pt x="6172" y="42552"/>
                  </a:lnTo>
                  <a:lnTo>
                    <a:pt x="1656" y="35846"/>
                  </a:lnTo>
                  <a:lnTo>
                    <a:pt x="0" y="27635"/>
                  </a:lnTo>
                  <a:lnTo>
                    <a:pt x="1656" y="19425"/>
                  </a:lnTo>
                  <a:lnTo>
                    <a:pt x="6172" y="12719"/>
                  </a:lnTo>
                  <a:lnTo>
                    <a:pt x="12869" y="8196"/>
                  </a:lnTo>
                  <a:lnTo>
                    <a:pt x="21068" y="6538"/>
                  </a:lnTo>
                  <a:lnTo>
                    <a:pt x="29212" y="6362"/>
                  </a:lnTo>
                  <a:lnTo>
                    <a:pt x="37357" y="5875"/>
                  </a:lnTo>
                  <a:lnTo>
                    <a:pt x="45573" y="5135"/>
                  </a:lnTo>
                  <a:lnTo>
                    <a:pt x="80436" y="965"/>
                  </a:lnTo>
                  <a:lnTo>
                    <a:pt x="89898" y="0"/>
                  </a:lnTo>
                  <a:lnTo>
                    <a:pt x="98206" y="912"/>
                  </a:lnTo>
                  <a:lnTo>
                    <a:pt x="105278" y="4807"/>
                  </a:lnTo>
                  <a:lnTo>
                    <a:pt x="110379" y="11071"/>
                  </a:lnTo>
                  <a:lnTo>
                    <a:pt x="112777" y="19092"/>
                  </a:lnTo>
                  <a:lnTo>
                    <a:pt x="111865" y="27428"/>
                  </a:lnTo>
                  <a:lnTo>
                    <a:pt x="107973" y="34517"/>
                  </a:lnTo>
                  <a:lnTo>
                    <a:pt x="101709" y="39628"/>
                  </a:lnTo>
                  <a:lnTo>
                    <a:pt x="93684" y="42030"/>
                  </a:lnTo>
                  <a:lnTo>
                    <a:pt x="85105" y="42893"/>
                  </a:lnTo>
                  <a:lnTo>
                    <a:pt x="49867" y="47111"/>
                  </a:lnTo>
                  <a:lnTo>
                    <a:pt x="40563" y="47950"/>
                  </a:lnTo>
                  <a:lnTo>
                    <a:pt x="30976" y="48522"/>
                  </a:lnTo>
                  <a:lnTo>
                    <a:pt x="21068" y="4873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119745" y="2858017"/>
              <a:ext cx="429259" cy="80010"/>
            </a:xfrm>
            <a:custGeom>
              <a:avLst/>
              <a:gdLst/>
              <a:ahLst/>
              <a:cxnLst/>
              <a:rect l="l" t="t" r="r" b="b"/>
              <a:pathLst>
                <a:path w="429259" h="80010">
                  <a:moveTo>
                    <a:pt x="0" y="79665"/>
                  </a:moveTo>
                  <a:lnTo>
                    <a:pt x="428724" y="0"/>
                  </a:lnTo>
                  <a:lnTo>
                    <a:pt x="383082" y="16434"/>
                  </a:lnTo>
                  <a:lnTo>
                    <a:pt x="336823" y="30409"/>
                  </a:lnTo>
                  <a:lnTo>
                    <a:pt x="290070" y="42047"/>
                  </a:lnTo>
                  <a:lnTo>
                    <a:pt x="242947" y="51472"/>
                  </a:lnTo>
                  <a:lnTo>
                    <a:pt x="195577" y="58806"/>
                  </a:lnTo>
                  <a:lnTo>
                    <a:pt x="148083" y="64172"/>
                  </a:lnTo>
                  <a:lnTo>
                    <a:pt x="74041" y="70270"/>
                  </a:lnTo>
                  <a:lnTo>
                    <a:pt x="36817" y="73520"/>
                  </a:lnTo>
                  <a:lnTo>
                    <a:pt x="0" y="79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098998" y="2836937"/>
              <a:ext cx="471170" cy="121920"/>
            </a:xfrm>
            <a:custGeom>
              <a:avLst/>
              <a:gdLst/>
              <a:ahLst/>
              <a:cxnLst/>
              <a:rect l="l" t="t" r="r" b="b"/>
              <a:pathLst>
                <a:path w="471169" h="121919">
                  <a:moveTo>
                    <a:pt x="17065" y="121526"/>
                  </a:moveTo>
                  <a:lnTo>
                    <a:pt x="0" y="97049"/>
                  </a:lnTo>
                  <a:lnTo>
                    <a:pt x="2925" y="89507"/>
                  </a:lnTo>
                  <a:lnTo>
                    <a:pt x="55116" y="73643"/>
                  </a:lnTo>
                  <a:lnTo>
                    <a:pt x="130496" y="67884"/>
                  </a:lnTo>
                  <a:lnTo>
                    <a:pt x="148467" y="66376"/>
                  </a:lnTo>
                  <a:lnTo>
                    <a:pt x="166689" y="64265"/>
                  </a:lnTo>
                  <a:lnTo>
                    <a:pt x="166882" y="64265"/>
                  </a:lnTo>
                  <a:lnTo>
                    <a:pt x="213540" y="58987"/>
                  </a:lnTo>
                  <a:lnTo>
                    <a:pt x="260023" y="51786"/>
                  </a:lnTo>
                  <a:lnTo>
                    <a:pt x="306212" y="42546"/>
                  </a:lnTo>
                  <a:lnTo>
                    <a:pt x="351987" y="31151"/>
                  </a:lnTo>
                  <a:lnTo>
                    <a:pt x="397229" y="17487"/>
                  </a:lnTo>
                  <a:lnTo>
                    <a:pt x="441817" y="1439"/>
                  </a:lnTo>
                  <a:lnTo>
                    <a:pt x="450059" y="0"/>
                  </a:lnTo>
                  <a:lnTo>
                    <a:pt x="457944" y="1772"/>
                  </a:lnTo>
                  <a:lnTo>
                    <a:pt x="464590" y="6372"/>
                  </a:lnTo>
                  <a:lnTo>
                    <a:pt x="469113" y="13416"/>
                  </a:lnTo>
                  <a:lnTo>
                    <a:pt x="470550" y="21666"/>
                  </a:lnTo>
                  <a:lnTo>
                    <a:pt x="468780" y="29555"/>
                  </a:lnTo>
                  <a:lnTo>
                    <a:pt x="410434" y="57559"/>
                  </a:lnTo>
                  <a:lnTo>
                    <a:pt x="363526" y="71722"/>
                  </a:lnTo>
                  <a:lnTo>
                    <a:pt x="315842" y="83609"/>
                  </a:lnTo>
                  <a:lnTo>
                    <a:pt x="307731" y="85253"/>
                  </a:lnTo>
                  <a:lnTo>
                    <a:pt x="168830" y="85253"/>
                  </a:lnTo>
                  <a:lnTo>
                    <a:pt x="170699" y="105416"/>
                  </a:lnTo>
                  <a:lnTo>
                    <a:pt x="170768" y="106161"/>
                  </a:lnTo>
                  <a:lnTo>
                    <a:pt x="171663" y="106161"/>
                  </a:lnTo>
                  <a:lnTo>
                    <a:pt x="152542" y="108373"/>
                  </a:lnTo>
                  <a:lnTo>
                    <a:pt x="133544" y="109966"/>
                  </a:lnTo>
                  <a:lnTo>
                    <a:pt x="96187" y="112394"/>
                  </a:lnTo>
                  <a:lnTo>
                    <a:pt x="77930" y="113766"/>
                  </a:lnTo>
                  <a:lnTo>
                    <a:pt x="60017" y="115560"/>
                  </a:lnTo>
                  <a:lnTo>
                    <a:pt x="42495" y="118003"/>
                  </a:lnTo>
                  <a:lnTo>
                    <a:pt x="25410" y="121322"/>
                  </a:lnTo>
                  <a:lnTo>
                    <a:pt x="17065" y="121526"/>
                  </a:lnTo>
                  <a:close/>
                </a:path>
                <a:path w="471169" h="121919">
                  <a:moveTo>
                    <a:pt x="171683" y="106161"/>
                  </a:moveTo>
                  <a:lnTo>
                    <a:pt x="170768" y="106161"/>
                  </a:lnTo>
                  <a:lnTo>
                    <a:pt x="168830" y="85253"/>
                  </a:lnTo>
                  <a:lnTo>
                    <a:pt x="171582" y="105416"/>
                  </a:lnTo>
                  <a:lnTo>
                    <a:pt x="171683" y="106161"/>
                  </a:lnTo>
                  <a:close/>
                </a:path>
                <a:path w="471169" h="121919">
                  <a:moveTo>
                    <a:pt x="171684" y="106161"/>
                  </a:moveTo>
                  <a:lnTo>
                    <a:pt x="168830" y="85253"/>
                  </a:lnTo>
                  <a:lnTo>
                    <a:pt x="307731" y="85253"/>
                  </a:lnTo>
                  <a:lnTo>
                    <a:pt x="267348" y="93329"/>
                  </a:lnTo>
                  <a:lnTo>
                    <a:pt x="219096" y="100802"/>
                  </a:lnTo>
                  <a:lnTo>
                    <a:pt x="171684" y="10616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079028" y="1814251"/>
            <a:ext cx="1695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305" dirty="0">
                <a:solidFill>
                  <a:srgbClr val="181818"/>
                </a:solidFill>
                <a:latin typeface="Trebuchet MS"/>
                <a:cs typeface="Trebuchet MS"/>
              </a:rPr>
              <a:t>Is</a:t>
            </a:r>
            <a:r>
              <a:rPr sz="2000" b="1" spc="-6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this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tied</a:t>
            </a:r>
            <a:r>
              <a:rPr sz="2000" b="1" spc="-5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30" dirty="0">
                <a:solidFill>
                  <a:srgbClr val="181818"/>
                </a:solidFill>
                <a:latin typeface="Trebuchet MS"/>
                <a:cs typeface="Trebuchet MS"/>
              </a:rPr>
              <a:t>to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failed </a:t>
            </a:r>
            <a:r>
              <a:rPr sz="2000" b="1" spc="120" dirty="0">
                <a:solidFill>
                  <a:srgbClr val="181818"/>
                </a:solidFill>
                <a:latin typeface="Trebuchet MS"/>
                <a:cs typeface="Trebuchet MS"/>
              </a:rPr>
              <a:t>payments?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331667" y="3202739"/>
            <a:ext cx="2502535" cy="1930400"/>
            <a:chOff x="11331667" y="3202739"/>
            <a:chExt cx="2502535" cy="1930400"/>
          </a:xfrm>
        </p:grpSpPr>
        <p:sp>
          <p:nvSpPr>
            <p:cNvPr id="29" name="object 29"/>
            <p:cNvSpPr/>
            <p:nvPr/>
          </p:nvSpPr>
          <p:spPr>
            <a:xfrm>
              <a:off x="11352956" y="3223849"/>
              <a:ext cx="2459990" cy="1901189"/>
            </a:xfrm>
            <a:custGeom>
              <a:avLst/>
              <a:gdLst/>
              <a:ahLst/>
              <a:cxnLst/>
              <a:rect l="l" t="t" r="r" b="b"/>
              <a:pathLst>
                <a:path w="2459990" h="1901189">
                  <a:moveTo>
                    <a:pt x="531268" y="1900649"/>
                  </a:moveTo>
                  <a:lnTo>
                    <a:pt x="506531" y="1892876"/>
                  </a:lnTo>
                  <a:lnTo>
                    <a:pt x="493647" y="1871571"/>
                  </a:lnTo>
                  <a:lnTo>
                    <a:pt x="494553" y="1846249"/>
                  </a:lnTo>
                  <a:lnTo>
                    <a:pt x="511187" y="1826423"/>
                  </a:lnTo>
                  <a:lnTo>
                    <a:pt x="552232" y="1795166"/>
                  </a:lnTo>
                  <a:lnTo>
                    <a:pt x="577534" y="1757275"/>
                  </a:lnTo>
                  <a:lnTo>
                    <a:pt x="589100" y="1714279"/>
                  </a:lnTo>
                  <a:lnTo>
                    <a:pt x="588936" y="1667708"/>
                  </a:lnTo>
                  <a:lnTo>
                    <a:pt x="579049" y="1619089"/>
                  </a:lnTo>
                  <a:lnTo>
                    <a:pt x="561444" y="1569954"/>
                  </a:lnTo>
                  <a:lnTo>
                    <a:pt x="516703" y="1556314"/>
                  </a:lnTo>
                  <a:lnTo>
                    <a:pt x="472846" y="1540307"/>
                  </a:lnTo>
                  <a:lnTo>
                    <a:pt x="430071" y="1521722"/>
                  </a:lnTo>
                  <a:lnTo>
                    <a:pt x="388577" y="1500349"/>
                  </a:lnTo>
                  <a:lnTo>
                    <a:pt x="348563" y="1475975"/>
                  </a:lnTo>
                  <a:lnTo>
                    <a:pt x="308264" y="1447075"/>
                  </a:lnTo>
                  <a:lnTo>
                    <a:pt x="270629" y="1415599"/>
                  </a:lnTo>
                  <a:lnTo>
                    <a:pt x="235624" y="1381710"/>
                  </a:lnTo>
                  <a:lnTo>
                    <a:pt x="203214" y="1345571"/>
                  </a:lnTo>
                  <a:lnTo>
                    <a:pt x="173365" y="1307345"/>
                  </a:lnTo>
                  <a:lnTo>
                    <a:pt x="146042" y="1267193"/>
                  </a:lnTo>
                  <a:lnTo>
                    <a:pt x="121209" y="1225279"/>
                  </a:lnTo>
                  <a:lnTo>
                    <a:pt x="98833" y="1181764"/>
                  </a:lnTo>
                  <a:lnTo>
                    <a:pt x="78879" y="1136812"/>
                  </a:lnTo>
                  <a:lnTo>
                    <a:pt x="61311" y="1090585"/>
                  </a:lnTo>
                  <a:lnTo>
                    <a:pt x="46853" y="1046482"/>
                  </a:lnTo>
                  <a:lnTo>
                    <a:pt x="34048" y="1001354"/>
                  </a:lnTo>
                  <a:lnTo>
                    <a:pt x="23043" y="955400"/>
                  </a:lnTo>
                  <a:lnTo>
                    <a:pt x="13987" y="908818"/>
                  </a:lnTo>
                  <a:lnTo>
                    <a:pt x="7029" y="861808"/>
                  </a:lnTo>
                  <a:lnTo>
                    <a:pt x="2317" y="814570"/>
                  </a:lnTo>
                  <a:lnTo>
                    <a:pt x="0" y="767302"/>
                  </a:lnTo>
                  <a:lnTo>
                    <a:pt x="225" y="720204"/>
                  </a:lnTo>
                  <a:lnTo>
                    <a:pt x="3143" y="673476"/>
                  </a:lnTo>
                  <a:lnTo>
                    <a:pt x="8900" y="627316"/>
                  </a:lnTo>
                  <a:lnTo>
                    <a:pt x="17646" y="581923"/>
                  </a:lnTo>
                  <a:lnTo>
                    <a:pt x="29529" y="537498"/>
                  </a:lnTo>
                  <a:lnTo>
                    <a:pt x="44698" y="494239"/>
                  </a:lnTo>
                  <a:lnTo>
                    <a:pt x="63301" y="452346"/>
                  </a:lnTo>
                  <a:lnTo>
                    <a:pt x="85486" y="412018"/>
                  </a:lnTo>
                  <a:lnTo>
                    <a:pt x="111402" y="373454"/>
                  </a:lnTo>
                  <a:lnTo>
                    <a:pt x="141198" y="336853"/>
                  </a:lnTo>
                  <a:lnTo>
                    <a:pt x="175021" y="302415"/>
                  </a:lnTo>
                  <a:lnTo>
                    <a:pt x="212314" y="270195"/>
                  </a:lnTo>
                  <a:lnTo>
                    <a:pt x="251420" y="240823"/>
                  </a:lnTo>
                  <a:lnTo>
                    <a:pt x="292170" y="214127"/>
                  </a:lnTo>
                  <a:lnTo>
                    <a:pt x="334393" y="189935"/>
                  </a:lnTo>
                  <a:lnTo>
                    <a:pt x="377919" y="168075"/>
                  </a:lnTo>
                  <a:lnTo>
                    <a:pt x="422577" y="148375"/>
                  </a:lnTo>
                  <a:lnTo>
                    <a:pt x="468199" y="130663"/>
                  </a:lnTo>
                  <a:lnTo>
                    <a:pt x="514614" y="114767"/>
                  </a:lnTo>
                  <a:lnTo>
                    <a:pt x="561651" y="100515"/>
                  </a:lnTo>
                  <a:lnTo>
                    <a:pt x="609141" y="87735"/>
                  </a:lnTo>
                  <a:lnTo>
                    <a:pt x="656913" y="76255"/>
                  </a:lnTo>
                  <a:lnTo>
                    <a:pt x="704797" y="65903"/>
                  </a:lnTo>
                  <a:lnTo>
                    <a:pt x="752624" y="56507"/>
                  </a:lnTo>
                  <a:lnTo>
                    <a:pt x="800222" y="47896"/>
                  </a:lnTo>
                  <a:lnTo>
                    <a:pt x="851602" y="39372"/>
                  </a:lnTo>
                  <a:lnTo>
                    <a:pt x="903122" y="31700"/>
                  </a:lnTo>
                  <a:lnTo>
                    <a:pt x="954767" y="24874"/>
                  </a:lnTo>
                  <a:lnTo>
                    <a:pt x="1006522" y="18887"/>
                  </a:lnTo>
                  <a:lnTo>
                    <a:pt x="1058372" y="13734"/>
                  </a:lnTo>
                  <a:lnTo>
                    <a:pt x="1110302" y="9409"/>
                  </a:lnTo>
                  <a:lnTo>
                    <a:pt x="1162295" y="5906"/>
                  </a:lnTo>
                  <a:lnTo>
                    <a:pt x="1214338" y="3219"/>
                  </a:lnTo>
                  <a:lnTo>
                    <a:pt x="1266414" y="1343"/>
                  </a:lnTo>
                  <a:lnTo>
                    <a:pt x="1318508" y="272"/>
                  </a:lnTo>
                  <a:lnTo>
                    <a:pt x="1370605" y="0"/>
                  </a:lnTo>
                  <a:lnTo>
                    <a:pt x="1422690" y="520"/>
                  </a:lnTo>
                  <a:lnTo>
                    <a:pt x="1474748" y="1827"/>
                  </a:lnTo>
                  <a:lnTo>
                    <a:pt x="1524197" y="3854"/>
                  </a:lnTo>
                  <a:lnTo>
                    <a:pt x="1573787" y="6744"/>
                  </a:lnTo>
                  <a:lnTo>
                    <a:pt x="1623450" y="10547"/>
                  </a:lnTo>
                  <a:lnTo>
                    <a:pt x="1673121" y="15308"/>
                  </a:lnTo>
                  <a:lnTo>
                    <a:pt x="1722732" y="21077"/>
                  </a:lnTo>
                  <a:lnTo>
                    <a:pt x="1772217" y="27900"/>
                  </a:lnTo>
                  <a:lnTo>
                    <a:pt x="1821510" y="35826"/>
                  </a:lnTo>
                  <a:lnTo>
                    <a:pt x="1870544" y="44903"/>
                  </a:lnTo>
                  <a:lnTo>
                    <a:pt x="1919253" y="55178"/>
                  </a:lnTo>
                  <a:lnTo>
                    <a:pt x="1967569" y="66700"/>
                  </a:lnTo>
                  <a:lnTo>
                    <a:pt x="2015427" y="79515"/>
                  </a:lnTo>
                  <a:lnTo>
                    <a:pt x="2058703" y="92718"/>
                  </a:lnTo>
                  <a:lnTo>
                    <a:pt x="2103324" y="108410"/>
                  </a:lnTo>
                  <a:lnTo>
                    <a:pt x="2148352" y="126623"/>
                  </a:lnTo>
                  <a:lnTo>
                    <a:pt x="2192851" y="147393"/>
                  </a:lnTo>
                  <a:lnTo>
                    <a:pt x="2235884" y="170751"/>
                  </a:lnTo>
                  <a:lnTo>
                    <a:pt x="2276514" y="196733"/>
                  </a:lnTo>
                  <a:lnTo>
                    <a:pt x="2313805" y="225373"/>
                  </a:lnTo>
                  <a:lnTo>
                    <a:pt x="2346819" y="256703"/>
                  </a:lnTo>
                  <a:lnTo>
                    <a:pt x="2388174" y="311858"/>
                  </a:lnTo>
                  <a:lnTo>
                    <a:pt x="2418584" y="374718"/>
                  </a:lnTo>
                  <a:lnTo>
                    <a:pt x="2433978" y="421640"/>
                  </a:lnTo>
                  <a:lnTo>
                    <a:pt x="2445302" y="470548"/>
                  </a:lnTo>
                  <a:lnTo>
                    <a:pt x="2453042" y="520749"/>
                  </a:lnTo>
                  <a:lnTo>
                    <a:pt x="2457687" y="571551"/>
                  </a:lnTo>
                  <a:lnTo>
                    <a:pt x="2459722" y="622262"/>
                  </a:lnTo>
                  <a:lnTo>
                    <a:pt x="2459635" y="672189"/>
                  </a:lnTo>
                  <a:lnTo>
                    <a:pt x="2457913" y="720640"/>
                  </a:lnTo>
                  <a:lnTo>
                    <a:pt x="2455043" y="766922"/>
                  </a:lnTo>
                  <a:lnTo>
                    <a:pt x="2450030" y="818066"/>
                  </a:lnTo>
                  <a:lnTo>
                    <a:pt x="2442460" y="869670"/>
                  </a:lnTo>
                  <a:lnTo>
                    <a:pt x="2432344" y="921413"/>
                  </a:lnTo>
                  <a:lnTo>
                    <a:pt x="2419698" y="972977"/>
                  </a:lnTo>
                  <a:lnTo>
                    <a:pt x="2404535" y="1024040"/>
                  </a:lnTo>
                  <a:lnTo>
                    <a:pt x="2386869" y="1074283"/>
                  </a:lnTo>
                  <a:lnTo>
                    <a:pt x="2366715" y="1123387"/>
                  </a:lnTo>
                  <a:lnTo>
                    <a:pt x="2344086" y="1171030"/>
                  </a:lnTo>
                  <a:lnTo>
                    <a:pt x="2318996" y="1216894"/>
                  </a:lnTo>
                  <a:lnTo>
                    <a:pt x="2291459" y="1260658"/>
                  </a:lnTo>
                  <a:lnTo>
                    <a:pt x="2259724" y="1302142"/>
                  </a:lnTo>
                  <a:lnTo>
                    <a:pt x="2224258" y="1338826"/>
                  </a:lnTo>
                  <a:lnTo>
                    <a:pt x="2185495" y="1371103"/>
                  </a:lnTo>
                  <a:lnTo>
                    <a:pt x="2143870" y="1399366"/>
                  </a:lnTo>
                  <a:lnTo>
                    <a:pt x="2099818" y="1424009"/>
                  </a:lnTo>
                  <a:lnTo>
                    <a:pt x="2053773" y="1445424"/>
                  </a:lnTo>
                  <a:lnTo>
                    <a:pt x="2006169" y="1464006"/>
                  </a:lnTo>
                  <a:lnTo>
                    <a:pt x="1957441" y="1480149"/>
                  </a:lnTo>
                  <a:lnTo>
                    <a:pt x="1908023" y="1494244"/>
                  </a:lnTo>
                  <a:lnTo>
                    <a:pt x="1858350" y="1506686"/>
                  </a:lnTo>
                  <a:lnTo>
                    <a:pt x="1808856" y="1517869"/>
                  </a:lnTo>
                  <a:lnTo>
                    <a:pt x="1759799" y="1527875"/>
                  </a:lnTo>
                  <a:lnTo>
                    <a:pt x="1710688" y="1536774"/>
                  </a:lnTo>
                  <a:lnTo>
                    <a:pt x="1661524" y="1544731"/>
                  </a:lnTo>
                  <a:lnTo>
                    <a:pt x="1612309" y="1551914"/>
                  </a:lnTo>
                  <a:lnTo>
                    <a:pt x="1563045" y="1558490"/>
                  </a:lnTo>
                  <a:lnTo>
                    <a:pt x="1513735" y="1564626"/>
                  </a:lnTo>
                  <a:lnTo>
                    <a:pt x="1365545" y="1582059"/>
                  </a:lnTo>
                  <a:lnTo>
                    <a:pt x="1316070" y="1588103"/>
                  </a:lnTo>
                  <a:lnTo>
                    <a:pt x="1234374" y="1598702"/>
                  </a:lnTo>
                  <a:lnTo>
                    <a:pt x="1169862" y="1605944"/>
                  </a:lnTo>
                  <a:lnTo>
                    <a:pt x="1113448" y="1609210"/>
                  </a:lnTo>
                  <a:lnTo>
                    <a:pt x="1075682" y="1609169"/>
                  </a:lnTo>
                  <a:lnTo>
                    <a:pt x="1039463" y="1610817"/>
                  </a:lnTo>
                  <a:lnTo>
                    <a:pt x="1020016" y="1616132"/>
                  </a:lnTo>
                  <a:lnTo>
                    <a:pt x="989112" y="1654232"/>
                  </a:lnTo>
                  <a:lnTo>
                    <a:pt x="956136" y="1690391"/>
                  </a:lnTo>
                  <a:lnTo>
                    <a:pt x="921174" y="1724407"/>
                  </a:lnTo>
                  <a:lnTo>
                    <a:pt x="884312" y="1756077"/>
                  </a:lnTo>
                  <a:lnTo>
                    <a:pt x="845635" y="1785198"/>
                  </a:lnTo>
                  <a:lnTo>
                    <a:pt x="805229" y="1811568"/>
                  </a:lnTo>
                  <a:lnTo>
                    <a:pt x="763179" y="1834983"/>
                  </a:lnTo>
                  <a:lnTo>
                    <a:pt x="719571" y="1855242"/>
                  </a:lnTo>
                  <a:lnTo>
                    <a:pt x="674490" y="1872141"/>
                  </a:lnTo>
                  <a:lnTo>
                    <a:pt x="628023" y="1885477"/>
                  </a:lnTo>
                  <a:lnTo>
                    <a:pt x="580253" y="1895047"/>
                  </a:lnTo>
                  <a:lnTo>
                    <a:pt x="531268" y="1900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331667" y="3202739"/>
              <a:ext cx="2502535" cy="1930400"/>
            </a:xfrm>
            <a:custGeom>
              <a:avLst/>
              <a:gdLst/>
              <a:ahLst/>
              <a:cxnLst/>
              <a:rect l="l" t="t" r="r" b="b"/>
              <a:pathLst>
                <a:path w="2502534" h="1930400">
                  <a:moveTo>
                    <a:pt x="1696623" y="12699"/>
                  </a:moveTo>
                  <a:lnTo>
                    <a:pt x="1074009" y="12699"/>
                  </a:lnTo>
                  <a:lnTo>
                    <a:pt x="1125519" y="0"/>
                  </a:lnTo>
                  <a:lnTo>
                    <a:pt x="1646541" y="0"/>
                  </a:lnTo>
                  <a:lnTo>
                    <a:pt x="1696623" y="12699"/>
                  </a:lnTo>
                  <a:close/>
                </a:path>
                <a:path w="2502534" h="1930400">
                  <a:moveTo>
                    <a:pt x="2420204" y="393699"/>
                  </a:moveTo>
                  <a:lnTo>
                    <a:pt x="2406974" y="368299"/>
                  </a:lnTo>
                  <a:lnTo>
                    <a:pt x="2391420" y="342899"/>
                  </a:lnTo>
                  <a:lnTo>
                    <a:pt x="2373386" y="304799"/>
                  </a:lnTo>
                  <a:lnTo>
                    <a:pt x="2352718" y="292099"/>
                  </a:lnTo>
                  <a:lnTo>
                    <a:pt x="2321468" y="253999"/>
                  </a:lnTo>
                  <a:lnTo>
                    <a:pt x="2285751" y="228599"/>
                  </a:lnTo>
                  <a:lnTo>
                    <a:pt x="2246510" y="203199"/>
                  </a:lnTo>
                  <a:lnTo>
                    <a:pt x="2204689" y="177799"/>
                  </a:lnTo>
                  <a:lnTo>
                    <a:pt x="2161264" y="165099"/>
                  </a:lnTo>
                  <a:lnTo>
                    <a:pt x="2117188" y="139699"/>
                  </a:lnTo>
                  <a:lnTo>
                    <a:pt x="2030983" y="114299"/>
                  </a:lnTo>
                  <a:lnTo>
                    <a:pt x="1887755" y="76199"/>
                  </a:lnTo>
                  <a:lnTo>
                    <a:pt x="1839222" y="76199"/>
                  </a:lnTo>
                  <a:lnTo>
                    <a:pt x="1741376" y="50799"/>
                  </a:lnTo>
                  <a:lnTo>
                    <a:pt x="1642938" y="50799"/>
                  </a:lnTo>
                  <a:lnTo>
                    <a:pt x="1593666" y="38099"/>
                  </a:lnTo>
                  <a:lnTo>
                    <a:pt x="868876" y="38099"/>
                  </a:lnTo>
                  <a:lnTo>
                    <a:pt x="971233" y="12699"/>
                  </a:lnTo>
                  <a:lnTo>
                    <a:pt x="1746667" y="12699"/>
                  </a:lnTo>
                  <a:lnTo>
                    <a:pt x="1796607" y="25399"/>
                  </a:lnTo>
                  <a:lnTo>
                    <a:pt x="1846377" y="25399"/>
                  </a:lnTo>
                  <a:lnTo>
                    <a:pt x="2042450" y="76199"/>
                  </a:lnTo>
                  <a:lnTo>
                    <a:pt x="2132033" y="101599"/>
                  </a:lnTo>
                  <a:lnTo>
                    <a:pt x="2178020" y="126999"/>
                  </a:lnTo>
                  <a:lnTo>
                    <a:pt x="2223591" y="139699"/>
                  </a:lnTo>
                  <a:lnTo>
                    <a:pt x="2267830" y="165099"/>
                  </a:lnTo>
                  <a:lnTo>
                    <a:pt x="2309847" y="190499"/>
                  </a:lnTo>
                  <a:lnTo>
                    <a:pt x="2348706" y="228599"/>
                  </a:lnTo>
                  <a:lnTo>
                    <a:pt x="2383471" y="253999"/>
                  </a:lnTo>
                  <a:lnTo>
                    <a:pt x="2407111" y="279399"/>
                  </a:lnTo>
                  <a:lnTo>
                    <a:pt x="2427522" y="317499"/>
                  </a:lnTo>
                  <a:lnTo>
                    <a:pt x="2444918" y="342899"/>
                  </a:lnTo>
                  <a:lnTo>
                    <a:pt x="2459513" y="380992"/>
                  </a:lnTo>
                  <a:lnTo>
                    <a:pt x="2458636" y="381294"/>
                  </a:lnTo>
                  <a:lnTo>
                    <a:pt x="2420204" y="393699"/>
                  </a:lnTo>
                  <a:close/>
                </a:path>
                <a:path w="2502534" h="1930400">
                  <a:moveTo>
                    <a:pt x="566250" y="1597186"/>
                  </a:moveTo>
                  <a:lnTo>
                    <a:pt x="486353" y="1574799"/>
                  </a:lnTo>
                  <a:lnTo>
                    <a:pt x="442361" y="1549399"/>
                  </a:lnTo>
                  <a:lnTo>
                    <a:pt x="399579" y="1536699"/>
                  </a:lnTo>
                  <a:lnTo>
                    <a:pt x="358221" y="1511299"/>
                  </a:lnTo>
                  <a:lnTo>
                    <a:pt x="316649" y="1473199"/>
                  </a:lnTo>
                  <a:lnTo>
                    <a:pt x="277832" y="1447799"/>
                  </a:lnTo>
                  <a:lnTo>
                    <a:pt x="241743" y="1409699"/>
                  </a:lnTo>
                  <a:lnTo>
                    <a:pt x="208351" y="1371599"/>
                  </a:lnTo>
                  <a:lnTo>
                    <a:pt x="177629" y="1333499"/>
                  </a:lnTo>
                  <a:lnTo>
                    <a:pt x="149542" y="1295399"/>
                  </a:lnTo>
                  <a:lnTo>
                    <a:pt x="124047" y="1244599"/>
                  </a:lnTo>
                  <a:lnTo>
                    <a:pt x="101104" y="1206499"/>
                  </a:lnTo>
                  <a:lnTo>
                    <a:pt x="80673" y="1155699"/>
                  </a:lnTo>
                  <a:lnTo>
                    <a:pt x="62712" y="1117599"/>
                  </a:lnTo>
                  <a:lnTo>
                    <a:pt x="47162" y="1066799"/>
                  </a:lnTo>
                  <a:lnTo>
                    <a:pt x="33507" y="1015999"/>
                  </a:lnTo>
                  <a:lnTo>
                    <a:pt x="21928" y="965199"/>
                  </a:lnTo>
                  <a:lnTo>
                    <a:pt x="12606" y="914399"/>
                  </a:lnTo>
                  <a:lnTo>
                    <a:pt x="5724" y="863599"/>
                  </a:lnTo>
                  <a:lnTo>
                    <a:pt x="1461" y="812799"/>
                  </a:lnTo>
                  <a:lnTo>
                    <a:pt x="0" y="761999"/>
                  </a:lnTo>
                  <a:lnTo>
                    <a:pt x="1524" y="711199"/>
                  </a:lnTo>
                  <a:lnTo>
                    <a:pt x="6230" y="660399"/>
                  </a:lnTo>
                  <a:lnTo>
                    <a:pt x="14316" y="609599"/>
                  </a:lnTo>
                  <a:lnTo>
                    <a:pt x="25981" y="558799"/>
                  </a:lnTo>
                  <a:lnTo>
                    <a:pt x="41424" y="507999"/>
                  </a:lnTo>
                  <a:lnTo>
                    <a:pt x="60851" y="469899"/>
                  </a:lnTo>
                  <a:lnTo>
                    <a:pt x="84450" y="419099"/>
                  </a:lnTo>
                  <a:lnTo>
                    <a:pt x="112396" y="380992"/>
                  </a:lnTo>
                  <a:lnTo>
                    <a:pt x="144838" y="342899"/>
                  </a:lnTo>
                  <a:lnTo>
                    <a:pt x="181963" y="304799"/>
                  </a:lnTo>
                  <a:lnTo>
                    <a:pt x="220385" y="266699"/>
                  </a:lnTo>
                  <a:lnTo>
                    <a:pt x="260609" y="241299"/>
                  </a:lnTo>
                  <a:lnTo>
                    <a:pt x="302450" y="215899"/>
                  </a:lnTo>
                  <a:lnTo>
                    <a:pt x="345723" y="190499"/>
                  </a:lnTo>
                  <a:lnTo>
                    <a:pt x="390242" y="165099"/>
                  </a:lnTo>
                  <a:lnTo>
                    <a:pt x="435821" y="139699"/>
                  </a:lnTo>
                  <a:lnTo>
                    <a:pt x="529452" y="114299"/>
                  </a:lnTo>
                  <a:lnTo>
                    <a:pt x="577168" y="88899"/>
                  </a:lnTo>
                  <a:lnTo>
                    <a:pt x="625254" y="76199"/>
                  </a:lnTo>
                  <a:lnTo>
                    <a:pt x="673539" y="76199"/>
                  </a:lnTo>
                  <a:lnTo>
                    <a:pt x="817890" y="38099"/>
                  </a:lnTo>
                  <a:lnTo>
                    <a:pt x="1179659" y="38099"/>
                  </a:lnTo>
                  <a:lnTo>
                    <a:pt x="1128740" y="50799"/>
                  </a:lnTo>
                  <a:lnTo>
                    <a:pt x="1027115" y="50799"/>
                  </a:lnTo>
                  <a:lnTo>
                    <a:pt x="976439" y="63499"/>
                  </a:lnTo>
                  <a:lnTo>
                    <a:pt x="925873" y="63499"/>
                  </a:lnTo>
                  <a:lnTo>
                    <a:pt x="825133" y="88899"/>
                  </a:lnTo>
                  <a:lnTo>
                    <a:pt x="777807" y="88899"/>
                  </a:lnTo>
                  <a:lnTo>
                    <a:pt x="496676" y="165099"/>
                  </a:lnTo>
                  <a:lnTo>
                    <a:pt x="451894" y="177799"/>
                  </a:lnTo>
                  <a:lnTo>
                    <a:pt x="408158" y="203199"/>
                  </a:lnTo>
                  <a:lnTo>
                    <a:pt x="365623" y="228599"/>
                  </a:lnTo>
                  <a:lnTo>
                    <a:pt x="324444" y="241299"/>
                  </a:lnTo>
                  <a:lnTo>
                    <a:pt x="284778" y="266699"/>
                  </a:lnTo>
                  <a:lnTo>
                    <a:pt x="246779" y="304799"/>
                  </a:lnTo>
                  <a:lnTo>
                    <a:pt x="210604" y="330199"/>
                  </a:lnTo>
                  <a:lnTo>
                    <a:pt x="176399" y="368299"/>
                  </a:lnTo>
                  <a:lnTo>
                    <a:pt x="146515" y="406399"/>
                  </a:lnTo>
                  <a:lnTo>
                    <a:pt x="120768" y="444499"/>
                  </a:lnTo>
                  <a:lnTo>
                    <a:pt x="98976" y="482599"/>
                  </a:lnTo>
                  <a:lnTo>
                    <a:pt x="80955" y="533399"/>
                  </a:lnTo>
                  <a:lnTo>
                    <a:pt x="66559" y="571499"/>
                  </a:lnTo>
                  <a:lnTo>
                    <a:pt x="55631" y="622299"/>
                  </a:lnTo>
                  <a:lnTo>
                    <a:pt x="48016" y="660399"/>
                  </a:lnTo>
                  <a:lnTo>
                    <a:pt x="43560" y="711199"/>
                  </a:lnTo>
                  <a:lnTo>
                    <a:pt x="42109" y="761999"/>
                  </a:lnTo>
                  <a:lnTo>
                    <a:pt x="43512" y="812799"/>
                  </a:lnTo>
                  <a:lnTo>
                    <a:pt x="47606" y="863599"/>
                  </a:lnTo>
                  <a:lnTo>
                    <a:pt x="54220" y="914399"/>
                  </a:lnTo>
                  <a:lnTo>
                    <a:pt x="63183" y="952499"/>
                  </a:lnTo>
                  <a:lnTo>
                    <a:pt x="74325" y="1003299"/>
                  </a:lnTo>
                  <a:lnTo>
                    <a:pt x="87475" y="1054099"/>
                  </a:lnTo>
                  <a:lnTo>
                    <a:pt x="102462" y="1092199"/>
                  </a:lnTo>
                  <a:lnTo>
                    <a:pt x="119638" y="1142999"/>
                  </a:lnTo>
                  <a:lnTo>
                    <a:pt x="139119" y="1181099"/>
                  </a:lnTo>
                  <a:lnTo>
                    <a:pt x="160934" y="1231899"/>
                  </a:lnTo>
                  <a:lnTo>
                    <a:pt x="185109" y="1269999"/>
                  </a:lnTo>
                  <a:lnTo>
                    <a:pt x="211673" y="1308099"/>
                  </a:lnTo>
                  <a:lnTo>
                    <a:pt x="240655" y="1346199"/>
                  </a:lnTo>
                  <a:lnTo>
                    <a:pt x="272089" y="1384299"/>
                  </a:lnTo>
                  <a:lnTo>
                    <a:pt x="306010" y="1409699"/>
                  </a:lnTo>
                  <a:lnTo>
                    <a:pt x="342454" y="1447799"/>
                  </a:lnTo>
                  <a:lnTo>
                    <a:pt x="381457" y="1473199"/>
                  </a:lnTo>
                  <a:lnTo>
                    <a:pt x="430058" y="1498599"/>
                  </a:lnTo>
                  <a:lnTo>
                    <a:pt x="480981" y="1523999"/>
                  </a:lnTo>
                  <a:lnTo>
                    <a:pt x="533874" y="1549399"/>
                  </a:lnTo>
                  <a:lnTo>
                    <a:pt x="588385" y="1562099"/>
                  </a:lnTo>
                  <a:lnTo>
                    <a:pt x="594530" y="1562099"/>
                  </a:lnTo>
                  <a:lnTo>
                    <a:pt x="599605" y="1574799"/>
                  </a:lnTo>
                  <a:lnTo>
                    <a:pt x="602129" y="1574799"/>
                  </a:lnTo>
                  <a:lnTo>
                    <a:pt x="606277" y="1587499"/>
                  </a:lnTo>
                  <a:lnTo>
                    <a:pt x="563366" y="1587499"/>
                  </a:lnTo>
                  <a:lnTo>
                    <a:pt x="566250" y="1597186"/>
                  </a:lnTo>
                  <a:close/>
                </a:path>
                <a:path w="2502534" h="1930400">
                  <a:moveTo>
                    <a:pt x="1926338" y="1536699"/>
                  </a:moveTo>
                  <a:lnTo>
                    <a:pt x="1728432" y="1536699"/>
                  </a:lnTo>
                  <a:lnTo>
                    <a:pt x="2026237" y="1460499"/>
                  </a:lnTo>
                  <a:lnTo>
                    <a:pt x="2073938" y="1435099"/>
                  </a:lnTo>
                  <a:lnTo>
                    <a:pt x="2119712" y="1409699"/>
                  </a:lnTo>
                  <a:lnTo>
                    <a:pt x="2163115" y="1384299"/>
                  </a:lnTo>
                  <a:lnTo>
                    <a:pt x="2203702" y="1358899"/>
                  </a:lnTo>
                  <a:lnTo>
                    <a:pt x="2229016" y="1346199"/>
                  </a:lnTo>
                  <a:lnTo>
                    <a:pt x="2252790" y="1320799"/>
                  </a:lnTo>
                  <a:lnTo>
                    <a:pt x="2274913" y="1295399"/>
                  </a:lnTo>
                  <a:lnTo>
                    <a:pt x="2295273" y="1257299"/>
                  </a:lnTo>
                  <a:lnTo>
                    <a:pt x="2322120" y="1219199"/>
                  </a:lnTo>
                  <a:lnTo>
                    <a:pt x="2346615" y="1181099"/>
                  </a:lnTo>
                  <a:lnTo>
                    <a:pt x="2368738" y="1130299"/>
                  </a:lnTo>
                  <a:lnTo>
                    <a:pt x="2388464" y="1079499"/>
                  </a:lnTo>
                  <a:lnTo>
                    <a:pt x="2405774" y="1028699"/>
                  </a:lnTo>
                  <a:lnTo>
                    <a:pt x="2420644" y="977899"/>
                  </a:lnTo>
                  <a:lnTo>
                    <a:pt x="2433053" y="927099"/>
                  </a:lnTo>
                  <a:lnTo>
                    <a:pt x="2442979" y="876299"/>
                  </a:lnTo>
                  <a:lnTo>
                    <a:pt x="2450399" y="825499"/>
                  </a:lnTo>
                  <a:lnTo>
                    <a:pt x="2455291" y="774699"/>
                  </a:lnTo>
                  <a:lnTo>
                    <a:pt x="2458754" y="723899"/>
                  </a:lnTo>
                  <a:lnTo>
                    <a:pt x="2459758" y="685799"/>
                  </a:lnTo>
                  <a:lnTo>
                    <a:pt x="2460119" y="660399"/>
                  </a:lnTo>
                  <a:lnTo>
                    <a:pt x="2458918" y="609599"/>
                  </a:lnTo>
                  <a:lnTo>
                    <a:pt x="2454878" y="546099"/>
                  </a:lnTo>
                  <a:lnTo>
                    <a:pt x="2447448" y="495299"/>
                  </a:lnTo>
                  <a:lnTo>
                    <a:pt x="2436075" y="444499"/>
                  </a:lnTo>
                  <a:lnTo>
                    <a:pt x="2420204" y="393699"/>
                  </a:lnTo>
                  <a:lnTo>
                    <a:pt x="2459570" y="380992"/>
                  </a:lnTo>
                  <a:lnTo>
                    <a:pt x="2459074" y="381294"/>
                  </a:lnTo>
                  <a:lnTo>
                    <a:pt x="2439874" y="393699"/>
                  </a:lnTo>
                  <a:lnTo>
                    <a:pt x="2463224" y="393699"/>
                  </a:lnTo>
                  <a:lnTo>
                    <a:pt x="2474267" y="431799"/>
                  </a:lnTo>
                  <a:lnTo>
                    <a:pt x="2485406" y="469899"/>
                  </a:lnTo>
                  <a:lnTo>
                    <a:pt x="2493368" y="520699"/>
                  </a:lnTo>
                  <a:lnTo>
                    <a:pt x="2498559" y="571499"/>
                  </a:lnTo>
                  <a:lnTo>
                    <a:pt x="2501386" y="609599"/>
                  </a:lnTo>
                  <a:lnTo>
                    <a:pt x="2502256" y="660399"/>
                  </a:lnTo>
                  <a:lnTo>
                    <a:pt x="2501882" y="685799"/>
                  </a:lnTo>
                  <a:lnTo>
                    <a:pt x="2500847" y="723899"/>
                  </a:lnTo>
                  <a:lnTo>
                    <a:pt x="2499282" y="749299"/>
                  </a:lnTo>
                  <a:lnTo>
                    <a:pt x="2497318" y="787399"/>
                  </a:lnTo>
                  <a:lnTo>
                    <a:pt x="2492774" y="825499"/>
                  </a:lnTo>
                  <a:lnTo>
                    <a:pt x="2486088" y="876299"/>
                  </a:lnTo>
                  <a:lnTo>
                    <a:pt x="2477263" y="927099"/>
                  </a:lnTo>
                  <a:lnTo>
                    <a:pt x="2466304" y="977899"/>
                  </a:lnTo>
                  <a:lnTo>
                    <a:pt x="2453216" y="1015999"/>
                  </a:lnTo>
                  <a:lnTo>
                    <a:pt x="2438002" y="1066799"/>
                  </a:lnTo>
                  <a:lnTo>
                    <a:pt x="2420667" y="1117599"/>
                  </a:lnTo>
                  <a:lnTo>
                    <a:pt x="2401214" y="1155699"/>
                  </a:lnTo>
                  <a:lnTo>
                    <a:pt x="2379649" y="1206499"/>
                  </a:lnTo>
                  <a:lnTo>
                    <a:pt x="2355975" y="1244599"/>
                  </a:lnTo>
                  <a:lnTo>
                    <a:pt x="2330196" y="1282699"/>
                  </a:lnTo>
                  <a:lnTo>
                    <a:pt x="2307772" y="1320799"/>
                  </a:lnTo>
                  <a:lnTo>
                    <a:pt x="2257400" y="1371599"/>
                  </a:lnTo>
                  <a:lnTo>
                    <a:pt x="2200801" y="1422399"/>
                  </a:lnTo>
                  <a:lnTo>
                    <a:pt x="2139333" y="1447799"/>
                  </a:lnTo>
                  <a:lnTo>
                    <a:pt x="2107165" y="1473199"/>
                  </a:lnTo>
                  <a:lnTo>
                    <a:pt x="2018086" y="1498599"/>
                  </a:lnTo>
                  <a:lnTo>
                    <a:pt x="1972379" y="1523999"/>
                  </a:lnTo>
                  <a:lnTo>
                    <a:pt x="1926338" y="1536699"/>
                  </a:lnTo>
                  <a:close/>
                </a:path>
                <a:path w="2502534" h="1930400">
                  <a:moveTo>
                    <a:pt x="2463224" y="393699"/>
                  </a:moveTo>
                  <a:lnTo>
                    <a:pt x="2439874" y="393699"/>
                  </a:lnTo>
                  <a:lnTo>
                    <a:pt x="2459541" y="380992"/>
                  </a:lnTo>
                  <a:lnTo>
                    <a:pt x="2463224" y="393699"/>
                  </a:lnTo>
                  <a:close/>
                </a:path>
                <a:path w="2502534" h="1930400">
                  <a:moveTo>
                    <a:pt x="1735521" y="1574799"/>
                  </a:moveTo>
                  <a:lnTo>
                    <a:pt x="1433853" y="1574799"/>
                  </a:lnTo>
                  <a:lnTo>
                    <a:pt x="1483236" y="1562099"/>
                  </a:lnTo>
                  <a:lnTo>
                    <a:pt x="1532507" y="1562099"/>
                  </a:lnTo>
                  <a:lnTo>
                    <a:pt x="1581664" y="1549399"/>
                  </a:lnTo>
                  <a:lnTo>
                    <a:pt x="1630705" y="1549399"/>
                  </a:lnTo>
                  <a:lnTo>
                    <a:pt x="1679628" y="1536699"/>
                  </a:lnTo>
                  <a:lnTo>
                    <a:pt x="1880297" y="1536699"/>
                  </a:lnTo>
                  <a:lnTo>
                    <a:pt x="1834589" y="1549399"/>
                  </a:lnTo>
                  <a:lnTo>
                    <a:pt x="1735521" y="1574799"/>
                  </a:lnTo>
                  <a:close/>
                </a:path>
                <a:path w="2502534" h="1930400">
                  <a:moveTo>
                    <a:pt x="1587024" y="1600199"/>
                  </a:moveTo>
                  <a:lnTo>
                    <a:pt x="1221085" y="1600199"/>
                  </a:lnTo>
                  <a:lnTo>
                    <a:pt x="1253081" y="1587499"/>
                  </a:lnTo>
                  <a:lnTo>
                    <a:pt x="1334758" y="1587499"/>
                  </a:lnTo>
                  <a:lnTo>
                    <a:pt x="1384359" y="1574799"/>
                  </a:lnTo>
                  <a:lnTo>
                    <a:pt x="1686005" y="1574799"/>
                  </a:lnTo>
                  <a:lnTo>
                    <a:pt x="1587024" y="1600199"/>
                  </a:lnTo>
                  <a:close/>
                </a:path>
                <a:path w="2502534" h="1930400">
                  <a:moveTo>
                    <a:pt x="577110" y="1600199"/>
                  </a:moveTo>
                  <a:lnTo>
                    <a:pt x="566250" y="1597186"/>
                  </a:lnTo>
                  <a:lnTo>
                    <a:pt x="563366" y="1587499"/>
                  </a:lnTo>
                  <a:lnTo>
                    <a:pt x="582734" y="1587499"/>
                  </a:lnTo>
                  <a:lnTo>
                    <a:pt x="577110" y="1600199"/>
                  </a:lnTo>
                  <a:close/>
                </a:path>
                <a:path w="2502534" h="1930400">
                  <a:moveTo>
                    <a:pt x="610425" y="1600199"/>
                  </a:moveTo>
                  <a:lnTo>
                    <a:pt x="577110" y="1600199"/>
                  </a:lnTo>
                  <a:lnTo>
                    <a:pt x="582734" y="1587499"/>
                  </a:lnTo>
                  <a:lnTo>
                    <a:pt x="606277" y="1587499"/>
                  </a:lnTo>
                  <a:lnTo>
                    <a:pt x="610425" y="1600199"/>
                  </a:lnTo>
                  <a:close/>
                </a:path>
                <a:path w="2502534" h="1930400">
                  <a:moveTo>
                    <a:pt x="539252" y="1892299"/>
                  </a:moveTo>
                  <a:lnTo>
                    <a:pt x="493350" y="1892299"/>
                  </a:lnTo>
                  <a:lnTo>
                    <a:pt x="492451" y="1879599"/>
                  </a:lnTo>
                  <a:lnTo>
                    <a:pt x="492862" y="1866899"/>
                  </a:lnTo>
                  <a:lnTo>
                    <a:pt x="494132" y="1854199"/>
                  </a:lnTo>
                  <a:lnTo>
                    <a:pt x="496317" y="1854199"/>
                  </a:lnTo>
                  <a:lnTo>
                    <a:pt x="499474" y="1841499"/>
                  </a:lnTo>
                  <a:lnTo>
                    <a:pt x="503657" y="1841499"/>
                  </a:lnTo>
                  <a:lnTo>
                    <a:pt x="508887" y="1828799"/>
                  </a:lnTo>
                  <a:lnTo>
                    <a:pt x="522271" y="1828799"/>
                  </a:lnTo>
                  <a:lnTo>
                    <a:pt x="554409" y="1803399"/>
                  </a:lnTo>
                  <a:lnTo>
                    <a:pt x="582046" y="1752599"/>
                  </a:lnTo>
                  <a:lnTo>
                    <a:pt x="586835" y="1739899"/>
                  </a:lnTo>
                  <a:lnTo>
                    <a:pt x="589649" y="1727199"/>
                  </a:lnTo>
                  <a:lnTo>
                    <a:pt x="590580" y="1701799"/>
                  </a:lnTo>
                  <a:lnTo>
                    <a:pt x="588712" y="1676399"/>
                  </a:lnTo>
                  <a:lnTo>
                    <a:pt x="583289" y="1650999"/>
                  </a:lnTo>
                  <a:lnTo>
                    <a:pt x="574709" y="1625599"/>
                  </a:lnTo>
                  <a:lnTo>
                    <a:pt x="566250" y="1597186"/>
                  </a:lnTo>
                  <a:lnTo>
                    <a:pt x="577110" y="1600199"/>
                  </a:lnTo>
                  <a:lnTo>
                    <a:pt x="610425" y="1600199"/>
                  </a:lnTo>
                  <a:lnTo>
                    <a:pt x="614574" y="1612899"/>
                  </a:lnTo>
                  <a:lnTo>
                    <a:pt x="624223" y="1638299"/>
                  </a:lnTo>
                  <a:lnTo>
                    <a:pt x="630472" y="1676399"/>
                  </a:lnTo>
                  <a:lnTo>
                    <a:pt x="632717" y="1701799"/>
                  </a:lnTo>
                  <a:lnTo>
                    <a:pt x="631557" y="1727199"/>
                  </a:lnTo>
                  <a:lnTo>
                    <a:pt x="627878" y="1752599"/>
                  </a:lnTo>
                  <a:lnTo>
                    <a:pt x="621448" y="1777999"/>
                  </a:lnTo>
                  <a:lnTo>
                    <a:pt x="612032" y="1790699"/>
                  </a:lnTo>
                  <a:lnTo>
                    <a:pt x="599491" y="1816099"/>
                  </a:lnTo>
                  <a:lnTo>
                    <a:pt x="583752" y="1828799"/>
                  </a:lnTo>
                  <a:lnTo>
                    <a:pt x="564809" y="1841499"/>
                  </a:lnTo>
                  <a:lnTo>
                    <a:pt x="542654" y="1854199"/>
                  </a:lnTo>
                  <a:lnTo>
                    <a:pt x="539774" y="1866899"/>
                  </a:lnTo>
                  <a:lnTo>
                    <a:pt x="534561" y="1866899"/>
                  </a:lnTo>
                  <a:lnTo>
                    <a:pt x="534561" y="1879599"/>
                  </a:lnTo>
                  <a:lnTo>
                    <a:pt x="535659" y="1879599"/>
                  </a:lnTo>
                  <a:lnTo>
                    <a:pt x="539252" y="1892299"/>
                  </a:lnTo>
                  <a:close/>
                </a:path>
                <a:path w="2502534" h="1930400">
                  <a:moveTo>
                    <a:pt x="1438718" y="1612899"/>
                  </a:moveTo>
                  <a:lnTo>
                    <a:pt x="1042348" y="1612899"/>
                  </a:lnTo>
                  <a:lnTo>
                    <a:pt x="1051319" y="1600199"/>
                  </a:lnTo>
                  <a:lnTo>
                    <a:pt x="1488128" y="1600199"/>
                  </a:lnTo>
                  <a:lnTo>
                    <a:pt x="1438718" y="1612899"/>
                  </a:lnTo>
                  <a:close/>
                </a:path>
                <a:path w="2502534" h="1930400">
                  <a:moveTo>
                    <a:pt x="604808" y="1930399"/>
                  </a:moveTo>
                  <a:lnTo>
                    <a:pt x="517745" y="1930399"/>
                  </a:lnTo>
                  <a:lnTo>
                    <a:pt x="511572" y="1917699"/>
                  </a:lnTo>
                  <a:lnTo>
                    <a:pt x="552557" y="1917699"/>
                  </a:lnTo>
                  <a:lnTo>
                    <a:pt x="551268" y="1892299"/>
                  </a:lnTo>
                  <a:lnTo>
                    <a:pt x="598260" y="1892299"/>
                  </a:lnTo>
                  <a:lnTo>
                    <a:pt x="644324" y="1879599"/>
                  </a:lnTo>
                  <a:lnTo>
                    <a:pt x="732717" y="1854199"/>
                  </a:lnTo>
                  <a:lnTo>
                    <a:pt x="774899" y="1828799"/>
                  </a:lnTo>
                  <a:lnTo>
                    <a:pt x="815641" y="1803399"/>
                  </a:lnTo>
                  <a:lnTo>
                    <a:pt x="854832" y="1777999"/>
                  </a:lnTo>
                  <a:lnTo>
                    <a:pt x="892401" y="1752599"/>
                  </a:lnTo>
                  <a:lnTo>
                    <a:pt x="928254" y="1727199"/>
                  </a:lnTo>
                  <a:lnTo>
                    <a:pt x="962296" y="1689099"/>
                  </a:lnTo>
                  <a:lnTo>
                    <a:pt x="994434" y="1650999"/>
                  </a:lnTo>
                  <a:lnTo>
                    <a:pt x="1024572" y="1612899"/>
                  </a:lnTo>
                  <a:lnTo>
                    <a:pt x="1389337" y="1612899"/>
                  </a:lnTo>
                  <a:lnTo>
                    <a:pt x="1339988" y="1625599"/>
                  </a:lnTo>
                  <a:lnTo>
                    <a:pt x="1258257" y="1638299"/>
                  </a:lnTo>
                  <a:lnTo>
                    <a:pt x="1045256" y="1638299"/>
                  </a:lnTo>
                  <a:lnTo>
                    <a:pt x="1051496" y="1647160"/>
                  </a:lnTo>
                  <a:lnTo>
                    <a:pt x="1051667" y="1647928"/>
                  </a:lnTo>
                  <a:lnTo>
                    <a:pt x="1051791" y="1648322"/>
                  </a:lnTo>
                  <a:lnTo>
                    <a:pt x="1026368" y="1689099"/>
                  </a:lnTo>
                  <a:lnTo>
                    <a:pt x="992551" y="1714499"/>
                  </a:lnTo>
                  <a:lnTo>
                    <a:pt x="956668" y="1752599"/>
                  </a:lnTo>
                  <a:lnTo>
                    <a:pt x="918796" y="1790699"/>
                  </a:lnTo>
                  <a:lnTo>
                    <a:pt x="879012" y="1816099"/>
                  </a:lnTo>
                  <a:lnTo>
                    <a:pt x="837395" y="1841499"/>
                  </a:lnTo>
                  <a:lnTo>
                    <a:pt x="794033" y="1866899"/>
                  </a:lnTo>
                  <a:lnTo>
                    <a:pt x="748997" y="1892299"/>
                  </a:lnTo>
                  <a:lnTo>
                    <a:pt x="654288" y="1917699"/>
                  </a:lnTo>
                  <a:lnTo>
                    <a:pt x="604808" y="1930399"/>
                  </a:lnTo>
                  <a:close/>
                </a:path>
                <a:path w="2502534" h="1930400">
                  <a:moveTo>
                    <a:pt x="1051367" y="1646978"/>
                  </a:moveTo>
                  <a:lnTo>
                    <a:pt x="1045256" y="1638299"/>
                  </a:lnTo>
                  <a:lnTo>
                    <a:pt x="1048630" y="1638299"/>
                  </a:lnTo>
                  <a:lnTo>
                    <a:pt x="1051367" y="1646978"/>
                  </a:lnTo>
                  <a:close/>
                </a:path>
                <a:path w="2502534" h="1930400">
                  <a:moveTo>
                    <a:pt x="1052037" y="1647928"/>
                  </a:moveTo>
                  <a:lnTo>
                    <a:pt x="1051425" y="1647160"/>
                  </a:lnTo>
                  <a:lnTo>
                    <a:pt x="1048630" y="1638299"/>
                  </a:lnTo>
                  <a:lnTo>
                    <a:pt x="1052436" y="1646978"/>
                  </a:lnTo>
                  <a:lnTo>
                    <a:pt x="1052516" y="1647160"/>
                  </a:lnTo>
                  <a:lnTo>
                    <a:pt x="1052037" y="1647928"/>
                  </a:lnTo>
                  <a:close/>
                </a:path>
                <a:path w="2502534" h="1930400">
                  <a:moveTo>
                    <a:pt x="1052516" y="1647160"/>
                  </a:moveTo>
                  <a:lnTo>
                    <a:pt x="1048630" y="1638299"/>
                  </a:lnTo>
                  <a:lnTo>
                    <a:pt x="1058040" y="1638299"/>
                  </a:lnTo>
                  <a:lnTo>
                    <a:pt x="1052629" y="1646978"/>
                  </a:lnTo>
                  <a:lnTo>
                    <a:pt x="1052516" y="1647160"/>
                  </a:lnTo>
                  <a:close/>
                </a:path>
                <a:path w="2502534" h="1930400">
                  <a:moveTo>
                    <a:pt x="1056449" y="1650999"/>
                  </a:moveTo>
                  <a:lnTo>
                    <a:pt x="1054199" y="1650999"/>
                  </a:lnTo>
                  <a:lnTo>
                    <a:pt x="1052516" y="1647160"/>
                  </a:lnTo>
                  <a:lnTo>
                    <a:pt x="1058040" y="1638299"/>
                  </a:lnTo>
                  <a:lnTo>
                    <a:pt x="1056449" y="1650999"/>
                  </a:lnTo>
                  <a:close/>
                </a:path>
                <a:path w="2502534" h="1930400">
                  <a:moveTo>
                    <a:pt x="1160530" y="1650999"/>
                  </a:moveTo>
                  <a:lnTo>
                    <a:pt x="1056449" y="1650999"/>
                  </a:lnTo>
                  <a:lnTo>
                    <a:pt x="1058040" y="1638299"/>
                  </a:lnTo>
                  <a:lnTo>
                    <a:pt x="1193241" y="1638299"/>
                  </a:lnTo>
                  <a:lnTo>
                    <a:pt x="1160530" y="1650999"/>
                  </a:lnTo>
                  <a:close/>
                </a:path>
                <a:path w="2502534" h="1930400">
                  <a:moveTo>
                    <a:pt x="1051791" y="1648322"/>
                  </a:moveTo>
                  <a:lnTo>
                    <a:pt x="1051425" y="1647160"/>
                  </a:lnTo>
                  <a:lnTo>
                    <a:pt x="1052037" y="1647928"/>
                  </a:lnTo>
                  <a:lnTo>
                    <a:pt x="1051791" y="1648322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037" y="1647928"/>
                  </a:lnTo>
                  <a:lnTo>
                    <a:pt x="1052516" y="1647160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636" y="1650999"/>
                  </a:lnTo>
                  <a:lnTo>
                    <a:pt x="1051791" y="1648322"/>
                  </a:lnTo>
                  <a:lnTo>
                    <a:pt x="1052037" y="1647928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552557" y="1917699"/>
                  </a:moveTo>
                  <a:lnTo>
                    <a:pt x="506771" y="1917699"/>
                  </a:lnTo>
                  <a:lnTo>
                    <a:pt x="500487" y="1904999"/>
                  </a:lnTo>
                  <a:lnTo>
                    <a:pt x="496021" y="1892299"/>
                  </a:lnTo>
                  <a:lnTo>
                    <a:pt x="551049" y="1892299"/>
                  </a:lnTo>
                  <a:lnTo>
                    <a:pt x="552557" y="1917699"/>
                  </a:lnTo>
                  <a:close/>
                </a:path>
                <a:path w="2502534" h="1930400">
                  <a:moveTo>
                    <a:pt x="551913" y="1904999"/>
                  </a:moveTo>
                  <a:lnTo>
                    <a:pt x="551049" y="1892299"/>
                  </a:lnTo>
                  <a:lnTo>
                    <a:pt x="551268" y="1892299"/>
                  </a:lnTo>
                  <a:lnTo>
                    <a:pt x="551913" y="19049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190398" y="3364308"/>
              <a:ext cx="80010" cy="15875"/>
            </a:xfrm>
            <a:custGeom>
              <a:avLst/>
              <a:gdLst/>
              <a:ahLst/>
              <a:cxnLst/>
              <a:rect l="l" t="t" r="r" b="b"/>
              <a:pathLst>
                <a:path w="80009" h="15875">
                  <a:moveTo>
                    <a:pt x="79556" y="15865"/>
                  </a:moveTo>
                  <a:lnTo>
                    <a:pt x="0" y="372"/>
                  </a:lnTo>
                  <a:lnTo>
                    <a:pt x="20832" y="0"/>
                  </a:lnTo>
                  <a:lnTo>
                    <a:pt x="40621" y="2319"/>
                  </a:lnTo>
                  <a:lnTo>
                    <a:pt x="59988" y="7538"/>
                  </a:lnTo>
                  <a:lnTo>
                    <a:pt x="79556" y="15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69411" y="3343033"/>
              <a:ext cx="121920" cy="58419"/>
            </a:xfrm>
            <a:custGeom>
              <a:avLst/>
              <a:gdLst/>
              <a:ahLst/>
              <a:cxnLst/>
              <a:rect l="l" t="t" r="r" b="b"/>
              <a:pathLst>
                <a:path w="121919" h="58420">
                  <a:moveTo>
                    <a:pt x="99201" y="58207"/>
                  </a:moveTo>
                  <a:lnTo>
                    <a:pt x="91132" y="56013"/>
                  </a:lnTo>
                  <a:lnTo>
                    <a:pt x="76755" y="49716"/>
                  </a:lnTo>
                  <a:lnTo>
                    <a:pt x="62962" y="45447"/>
                  </a:lnTo>
                  <a:lnTo>
                    <a:pt x="49133" y="43006"/>
                  </a:lnTo>
                  <a:lnTo>
                    <a:pt x="34648" y="42195"/>
                  </a:lnTo>
                  <a:lnTo>
                    <a:pt x="30807" y="42195"/>
                  </a:lnTo>
                  <a:lnTo>
                    <a:pt x="26802" y="42360"/>
                  </a:lnTo>
                  <a:lnTo>
                    <a:pt x="22632" y="42689"/>
                  </a:lnTo>
                  <a:lnTo>
                    <a:pt x="14323" y="41672"/>
                  </a:lnTo>
                  <a:lnTo>
                    <a:pt x="7293" y="37679"/>
                  </a:lnTo>
                  <a:lnTo>
                    <a:pt x="2274" y="31343"/>
                  </a:lnTo>
                  <a:lnTo>
                    <a:pt x="0" y="23295"/>
                  </a:lnTo>
                  <a:lnTo>
                    <a:pt x="1012" y="14963"/>
                  </a:lnTo>
                  <a:lnTo>
                    <a:pt x="29600" y="0"/>
                  </a:lnTo>
                  <a:lnTo>
                    <a:pt x="34648" y="0"/>
                  </a:lnTo>
                  <a:lnTo>
                    <a:pt x="72848" y="4450"/>
                  </a:lnTo>
                  <a:lnTo>
                    <a:pt x="109979" y="18295"/>
                  </a:lnTo>
                  <a:lnTo>
                    <a:pt x="121583" y="38511"/>
                  </a:lnTo>
                  <a:lnTo>
                    <a:pt x="119388" y="46590"/>
                  </a:lnTo>
                  <a:lnTo>
                    <a:pt x="114237" y="53189"/>
                  </a:lnTo>
                  <a:lnTo>
                    <a:pt x="107205" y="57163"/>
                  </a:lnTo>
                  <a:lnTo>
                    <a:pt x="99201" y="5820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305315" y="3402315"/>
              <a:ext cx="367030" cy="321310"/>
            </a:xfrm>
            <a:custGeom>
              <a:avLst/>
              <a:gdLst/>
              <a:ahLst/>
              <a:cxnLst/>
              <a:rect l="l" t="t" r="r" b="b"/>
              <a:pathLst>
                <a:path w="367030" h="321310">
                  <a:moveTo>
                    <a:pt x="366863" y="320888"/>
                  </a:moveTo>
                  <a:lnTo>
                    <a:pt x="0" y="0"/>
                  </a:lnTo>
                  <a:lnTo>
                    <a:pt x="45208" y="10315"/>
                  </a:lnTo>
                  <a:lnTo>
                    <a:pt x="89001" y="25359"/>
                  </a:lnTo>
                  <a:lnTo>
                    <a:pt x="131059" y="44813"/>
                  </a:lnTo>
                  <a:lnTo>
                    <a:pt x="171064" y="68357"/>
                  </a:lnTo>
                  <a:lnTo>
                    <a:pt x="208697" y="95673"/>
                  </a:lnTo>
                  <a:lnTo>
                    <a:pt x="243641" y="126441"/>
                  </a:lnTo>
                  <a:lnTo>
                    <a:pt x="275576" y="160342"/>
                  </a:lnTo>
                  <a:lnTo>
                    <a:pt x="304184" y="197056"/>
                  </a:lnTo>
                  <a:lnTo>
                    <a:pt x="329146" y="236265"/>
                  </a:lnTo>
                  <a:lnTo>
                    <a:pt x="350146" y="277649"/>
                  </a:lnTo>
                  <a:lnTo>
                    <a:pt x="366863" y="320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284543" y="3381526"/>
              <a:ext cx="428625" cy="436245"/>
            </a:xfrm>
            <a:custGeom>
              <a:avLst/>
              <a:gdLst/>
              <a:ahLst/>
              <a:cxnLst/>
              <a:rect l="l" t="t" r="r" b="b"/>
              <a:pathLst>
                <a:path w="428625" h="436245">
                  <a:moveTo>
                    <a:pt x="408635" y="343408"/>
                  </a:moveTo>
                  <a:lnTo>
                    <a:pt x="388150" y="285407"/>
                  </a:lnTo>
                  <a:lnTo>
                    <a:pt x="363321" y="238201"/>
                  </a:lnTo>
                  <a:lnTo>
                    <a:pt x="333603" y="193890"/>
                  </a:lnTo>
                  <a:lnTo>
                    <a:pt x="299415" y="152882"/>
                  </a:lnTo>
                  <a:lnTo>
                    <a:pt x="261213" y="115595"/>
                  </a:lnTo>
                  <a:lnTo>
                    <a:pt x="219405" y="82448"/>
                  </a:lnTo>
                  <a:lnTo>
                    <a:pt x="174383" y="53860"/>
                  </a:lnTo>
                  <a:lnTo>
                    <a:pt x="126593" y="30289"/>
                  </a:lnTo>
                  <a:lnTo>
                    <a:pt x="76428" y="12179"/>
                  </a:lnTo>
                  <a:lnTo>
                    <a:pt x="24333" y="0"/>
                  </a:lnTo>
                  <a:lnTo>
                    <a:pt x="15976" y="241"/>
                  </a:lnTo>
                  <a:lnTo>
                    <a:pt x="8610" y="3568"/>
                  </a:lnTo>
                  <a:lnTo>
                    <a:pt x="3022" y="9410"/>
                  </a:lnTo>
                  <a:lnTo>
                    <a:pt x="0" y="17221"/>
                  </a:lnTo>
                  <a:lnTo>
                    <a:pt x="254" y="25603"/>
                  </a:lnTo>
                  <a:lnTo>
                    <a:pt x="3581" y="32969"/>
                  </a:lnTo>
                  <a:lnTo>
                    <a:pt x="9423" y="38557"/>
                  </a:lnTo>
                  <a:lnTo>
                    <a:pt x="17221" y="41592"/>
                  </a:lnTo>
                  <a:lnTo>
                    <a:pt x="64427" y="52628"/>
                  </a:lnTo>
                  <a:lnTo>
                    <a:pt x="110070" y="69100"/>
                  </a:lnTo>
                  <a:lnTo>
                    <a:pt x="153733" y="90639"/>
                  </a:lnTo>
                  <a:lnTo>
                    <a:pt x="194983" y="116827"/>
                  </a:lnTo>
                  <a:lnTo>
                    <a:pt x="233375" y="147269"/>
                  </a:lnTo>
                  <a:lnTo>
                    <a:pt x="268490" y="181546"/>
                  </a:lnTo>
                  <a:lnTo>
                    <a:pt x="299872" y="219214"/>
                  </a:lnTo>
                  <a:lnTo>
                    <a:pt x="327126" y="259842"/>
                  </a:lnTo>
                  <a:lnTo>
                    <a:pt x="349846" y="302996"/>
                  </a:lnTo>
                  <a:lnTo>
                    <a:pt x="367601" y="348246"/>
                  </a:lnTo>
                  <a:lnTo>
                    <a:pt x="371741" y="355536"/>
                  </a:lnTo>
                  <a:lnTo>
                    <a:pt x="378129" y="360502"/>
                  </a:lnTo>
                  <a:lnTo>
                    <a:pt x="385902" y="362699"/>
                  </a:lnTo>
                  <a:lnTo>
                    <a:pt x="394208" y="361708"/>
                  </a:lnTo>
                  <a:lnTo>
                    <a:pt x="401485" y="357581"/>
                  </a:lnTo>
                  <a:lnTo>
                    <a:pt x="406438" y="351193"/>
                  </a:lnTo>
                  <a:lnTo>
                    <a:pt x="408635" y="343408"/>
                  </a:lnTo>
                  <a:close/>
                </a:path>
                <a:path w="428625" h="436245">
                  <a:moveTo>
                    <a:pt x="428586" y="392557"/>
                  </a:moveTo>
                  <a:lnTo>
                    <a:pt x="426935" y="384352"/>
                  </a:lnTo>
                  <a:lnTo>
                    <a:pt x="422414" y="377647"/>
                  </a:lnTo>
                  <a:lnTo>
                    <a:pt x="415721" y="373126"/>
                  </a:lnTo>
                  <a:lnTo>
                    <a:pt x="407517" y="371462"/>
                  </a:lnTo>
                  <a:lnTo>
                    <a:pt x="399313" y="373126"/>
                  </a:lnTo>
                  <a:lnTo>
                    <a:pt x="392620" y="377647"/>
                  </a:lnTo>
                  <a:lnTo>
                    <a:pt x="388112" y="384352"/>
                  </a:lnTo>
                  <a:lnTo>
                    <a:pt x="386448" y="392557"/>
                  </a:lnTo>
                  <a:lnTo>
                    <a:pt x="386448" y="414705"/>
                  </a:lnTo>
                  <a:lnTo>
                    <a:pt x="388112" y="422910"/>
                  </a:lnTo>
                  <a:lnTo>
                    <a:pt x="392620" y="429615"/>
                  </a:lnTo>
                  <a:lnTo>
                    <a:pt x="399313" y="434136"/>
                  </a:lnTo>
                  <a:lnTo>
                    <a:pt x="407517" y="435800"/>
                  </a:lnTo>
                  <a:lnTo>
                    <a:pt x="415721" y="434136"/>
                  </a:lnTo>
                  <a:lnTo>
                    <a:pt x="422414" y="429615"/>
                  </a:lnTo>
                  <a:lnTo>
                    <a:pt x="426935" y="422910"/>
                  </a:lnTo>
                  <a:lnTo>
                    <a:pt x="428586" y="414705"/>
                  </a:lnTo>
                  <a:lnTo>
                    <a:pt x="428586" y="39255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602561" y="4723478"/>
              <a:ext cx="71120" cy="6985"/>
            </a:xfrm>
            <a:custGeom>
              <a:avLst/>
              <a:gdLst/>
              <a:ahLst/>
              <a:cxnLst/>
              <a:rect l="l" t="t" r="r" b="b"/>
              <a:pathLst>
                <a:path w="71120" h="6985">
                  <a:moveTo>
                    <a:pt x="0" y="6620"/>
                  </a:moveTo>
                  <a:lnTo>
                    <a:pt x="70722" y="0"/>
                  </a:lnTo>
                  <a:lnTo>
                    <a:pt x="52836" y="1961"/>
                  </a:lnTo>
                  <a:lnTo>
                    <a:pt x="35361" y="4134"/>
                  </a:lnTo>
                  <a:lnTo>
                    <a:pt x="17886" y="5895"/>
                  </a:lnTo>
                  <a:lnTo>
                    <a:pt x="0" y="6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581492" y="4702462"/>
              <a:ext cx="113030" cy="48895"/>
            </a:xfrm>
            <a:custGeom>
              <a:avLst/>
              <a:gdLst/>
              <a:ahLst/>
              <a:cxnLst/>
              <a:rect l="l" t="t" r="r" b="b"/>
              <a:pathLst>
                <a:path w="113029" h="48895">
                  <a:moveTo>
                    <a:pt x="21068" y="48733"/>
                  </a:moveTo>
                  <a:lnTo>
                    <a:pt x="12869" y="47074"/>
                  </a:lnTo>
                  <a:lnTo>
                    <a:pt x="6172" y="42552"/>
                  </a:lnTo>
                  <a:lnTo>
                    <a:pt x="1656" y="35846"/>
                  </a:lnTo>
                  <a:lnTo>
                    <a:pt x="0" y="27635"/>
                  </a:lnTo>
                  <a:lnTo>
                    <a:pt x="1656" y="19425"/>
                  </a:lnTo>
                  <a:lnTo>
                    <a:pt x="6172" y="12719"/>
                  </a:lnTo>
                  <a:lnTo>
                    <a:pt x="12869" y="8196"/>
                  </a:lnTo>
                  <a:lnTo>
                    <a:pt x="21068" y="6538"/>
                  </a:lnTo>
                  <a:lnTo>
                    <a:pt x="29212" y="6362"/>
                  </a:lnTo>
                  <a:lnTo>
                    <a:pt x="37357" y="5875"/>
                  </a:lnTo>
                  <a:lnTo>
                    <a:pt x="45573" y="5135"/>
                  </a:lnTo>
                  <a:lnTo>
                    <a:pt x="80436" y="965"/>
                  </a:lnTo>
                  <a:lnTo>
                    <a:pt x="89898" y="0"/>
                  </a:lnTo>
                  <a:lnTo>
                    <a:pt x="98206" y="912"/>
                  </a:lnTo>
                  <a:lnTo>
                    <a:pt x="105278" y="4807"/>
                  </a:lnTo>
                  <a:lnTo>
                    <a:pt x="110379" y="11071"/>
                  </a:lnTo>
                  <a:lnTo>
                    <a:pt x="112777" y="19092"/>
                  </a:lnTo>
                  <a:lnTo>
                    <a:pt x="111865" y="27428"/>
                  </a:lnTo>
                  <a:lnTo>
                    <a:pt x="107973" y="34517"/>
                  </a:lnTo>
                  <a:lnTo>
                    <a:pt x="101709" y="39628"/>
                  </a:lnTo>
                  <a:lnTo>
                    <a:pt x="93684" y="42030"/>
                  </a:lnTo>
                  <a:lnTo>
                    <a:pt x="85105" y="42893"/>
                  </a:lnTo>
                  <a:lnTo>
                    <a:pt x="49867" y="47111"/>
                  </a:lnTo>
                  <a:lnTo>
                    <a:pt x="40563" y="47950"/>
                  </a:lnTo>
                  <a:lnTo>
                    <a:pt x="30976" y="48522"/>
                  </a:lnTo>
                  <a:lnTo>
                    <a:pt x="21068" y="4873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6090" y="4634938"/>
              <a:ext cx="429259" cy="80010"/>
            </a:xfrm>
            <a:custGeom>
              <a:avLst/>
              <a:gdLst/>
              <a:ahLst/>
              <a:cxnLst/>
              <a:rect l="l" t="t" r="r" b="b"/>
              <a:pathLst>
                <a:path w="429259" h="80010">
                  <a:moveTo>
                    <a:pt x="0" y="79665"/>
                  </a:moveTo>
                  <a:lnTo>
                    <a:pt x="428724" y="0"/>
                  </a:lnTo>
                  <a:lnTo>
                    <a:pt x="383082" y="16434"/>
                  </a:lnTo>
                  <a:lnTo>
                    <a:pt x="336823" y="30409"/>
                  </a:lnTo>
                  <a:lnTo>
                    <a:pt x="290070" y="42047"/>
                  </a:lnTo>
                  <a:lnTo>
                    <a:pt x="242947" y="51472"/>
                  </a:lnTo>
                  <a:lnTo>
                    <a:pt x="195577" y="58806"/>
                  </a:lnTo>
                  <a:lnTo>
                    <a:pt x="148083" y="64172"/>
                  </a:lnTo>
                  <a:lnTo>
                    <a:pt x="74041" y="70270"/>
                  </a:lnTo>
                  <a:lnTo>
                    <a:pt x="36817" y="73520"/>
                  </a:lnTo>
                  <a:lnTo>
                    <a:pt x="0" y="79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745343" y="4613858"/>
              <a:ext cx="471170" cy="121920"/>
            </a:xfrm>
            <a:custGeom>
              <a:avLst/>
              <a:gdLst/>
              <a:ahLst/>
              <a:cxnLst/>
              <a:rect l="l" t="t" r="r" b="b"/>
              <a:pathLst>
                <a:path w="471169" h="121920">
                  <a:moveTo>
                    <a:pt x="17065" y="121526"/>
                  </a:moveTo>
                  <a:lnTo>
                    <a:pt x="0" y="97049"/>
                  </a:lnTo>
                  <a:lnTo>
                    <a:pt x="2925" y="89507"/>
                  </a:lnTo>
                  <a:lnTo>
                    <a:pt x="55116" y="73643"/>
                  </a:lnTo>
                  <a:lnTo>
                    <a:pt x="130496" y="67884"/>
                  </a:lnTo>
                  <a:lnTo>
                    <a:pt x="148467" y="66376"/>
                  </a:lnTo>
                  <a:lnTo>
                    <a:pt x="166689" y="64265"/>
                  </a:lnTo>
                  <a:lnTo>
                    <a:pt x="166882" y="64265"/>
                  </a:lnTo>
                  <a:lnTo>
                    <a:pt x="213540" y="58987"/>
                  </a:lnTo>
                  <a:lnTo>
                    <a:pt x="260023" y="51786"/>
                  </a:lnTo>
                  <a:lnTo>
                    <a:pt x="306212" y="42546"/>
                  </a:lnTo>
                  <a:lnTo>
                    <a:pt x="351987" y="31151"/>
                  </a:lnTo>
                  <a:lnTo>
                    <a:pt x="397229" y="17487"/>
                  </a:lnTo>
                  <a:lnTo>
                    <a:pt x="441817" y="1439"/>
                  </a:lnTo>
                  <a:lnTo>
                    <a:pt x="450059" y="0"/>
                  </a:lnTo>
                  <a:lnTo>
                    <a:pt x="457944" y="1772"/>
                  </a:lnTo>
                  <a:lnTo>
                    <a:pt x="464590" y="6372"/>
                  </a:lnTo>
                  <a:lnTo>
                    <a:pt x="469113" y="13416"/>
                  </a:lnTo>
                  <a:lnTo>
                    <a:pt x="470550" y="21666"/>
                  </a:lnTo>
                  <a:lnTo>
                    <a:pt x="468780" y="29555"/>
                  </a:lnTo>
                  <a:lnTo>
                    <a:pt x="410434" y="57559"/>
                  </a:lnTo>
                  <a:lnTo>
                    <a:pt x="363526" y="71722"/>
                  </a:lnTo>
                  <a:lnTo>
                    <a:pt x="315842" y="83609"/>
                  </a:lnTo>
                  <a:lnTo>
                    <a:pt x="307731" y="85253"/>
                  </a:lnTo>
                  <a:lnTo>
                    <a:pt x="168830" y="85253"/>
                  </a:lnTo>
                  <a:lnTo>
                    <a:pt x="170699" y="105416"/>
                  </a:lnTo>
                  <a:lnTo>
                    <a:pt x="170768" y="106161"/>
                  </a:lnTo>
                  <a:lnTo>
                    <a:pt x="171663" y="106161"/>
                  </a:lnTo>
                  <a:lnTo>
                    <a:pt x="152542" y="108373"/>
                  </a:lnTo>
                  <a:lnTo>
                    <a:pt x="133544" y="109966"/>
                  </a:lnTo>
                  <a:lnTo>
                    <a:pt x="96187" y="112394"/>
                  </a:lnTo>
                  <a:lnTo>
                    <a:pt x="77930" y="113766"/>
                  </a:lnTo>
                  <a:lnTo>
                    <a:pt x="60017" y="115560"/>
                  </a:lnTo>
                  <a:lnTo>
                    <a:pt x="42495" y="118003"/>
                  </a:lnTo>
                  <a:lnTo>
                    <a:pt x="25410" y="121322"/>
                  </a:lnTo>
                  <a:lnTo>
                    <a:pt x="17065" y="121526"/>
                  </a:lnTo>
                  <a:close/>
                </a:path>
                <a:path w="471169" h="121920">
                  <a:moveTo>
                    <a:pt x="171683" y="106161"/>
                  </a:moveTo>
                  <a:lnTo>
                    <a:pt x="170768" y="106161"/>
                  </a:lnTo>
                  <a:lnTo>
                    <a:pt x="168830" y="85253"/>
                  </a:lnTo>
                  <a:lnTo>
                    <a:pt x="171582" y="105416"/>
                  </a:lnTo>
                  <a:lnTo>
                    <a:pt x="171683" y="106161"/>
                  </a:lnTo>
                  <a:close/>
                </a:path>
                <a:path w="471169" h="121920">
                  <a:moveTo>
                    <a:pt x="171684" y="106161"/>
                  </a:moveTo>
                  <a:lnTo>
                    <a:pt x="168830" y="85253"/>
                  </a:lnTo>
                  <a:lnTo>
                    <a:pt x="307731" y="85253"/>
                  </a:lnTo>
                  <a:lnTo>
                    <a:pt x="267348" y="93329"/>
                  </a:lnTo>
                  <a:lnTo>
                    <a:pt x="219096" y="100802"/>
                  </a:lnTo>
                  <a:lnTo>
                    <a:pt x="171684" y="10616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1755858" y="3671561"/>
            <a:ext cx="163448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2090">
              <a:lnSpc>
                <a:spcPct val="100000"/>
              </a:lnSpc>
              <a:spcBef>
                <a:spcPts val="100"/>
              </a:spcBef>
            </a:pPr>
            <a:r>
              <a:rPr sz="2000" b="1" spc="55" dirty="0">
                <a:solidFill>
                  <a:srgbClr val="181818"/>
                </a:solidFill>
                <a:latin typeface="Trebuchet MS"/>
                <a:cs typeface="Trebuchet MS"/>
              </a:rPr>
              <a:t>Are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0" dirty="0">
                <a:solidFill>
                  <a:srgbClr val="181818"/>
                </a:solidFill>
                <a:latin typeface="Trebuchet MS"/>
                <a:cs typeface="Trebuchet MS"/>
              </a:rPr>
              <a:t>users </a:t>
            </a:r>
            <a:r>
              <a:rPr sz="2000" b="1" spc="55" dirty="0">
                <a:solidFill>
                  <a:srgbClr val="181818"/>
                </a:solidFill>
                <a:latin typeface="Trebuchet MS"/>
                <a:cs typeface="Trebuchet MS"/>
              </a:rPr>
              <a:t>uninstalling?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616421" y="153701"/>
            <a:ext cx="1044575" cy="685800"/>
            <a:chOff x="13616421" y="153701"/>
            <a:chExt cx="1044575" cy="685800"/>
          </a:xfrm>
        </p:grpSpPr>
        <p:sp>
          <p:nvSpPr>
            <p:cNvPr id="41" name="object 41"/>
            <p:cNvSpPr/>
            <p:nvPr/>
          </p:nvSpPr>
          <p:spPr>
            <a:xfrm>
              <a:off x="13763752" y="407440"/>
              <a:ext cx="796925" cy="432434"/>
            </a:xfrm>
            <a:custGeom>
              <a:avLst/>
              <a:gdLst/>
              <a:ahLst/>
              <a:cxnLst/>
              <a:rect l="l" t="t" r="r" b="b"/>
              <a:pathLst>
                <a:path w="796925" h="432434">
                  <a:moveTo>
                    <a:pt x="112649" y="109575"/>
                  </a:moveTo>
                  <a:lnTo>
                    <a:pt x="0" y="0"/>
                  </a:lnTo>
                  <a:lnTo>
                    <a:pt x="0" y="432066"/>
                  </a:lnTo>
                  <a:lnTo>
                    <a:pt x="112649" y="432066"/>
                  </a:lnTo>
                  <a:lnTo>
                    <a:pt x="112649" y="109575"/>
                  </a:lnTo>
                  <a:close/>
                </a:path>
                <a:path w="796925" h="432434">
                  <a:moveTo>
                    <a:pt x="283768" y="175539"/>
                  </a:moveTo>
                  <a:lnTo>
                    <a:pt x="232803" y="226237"/>
                  </a:lnTo>
                  <a:lnTo>
                    <a:pt x="171119" y="166293"/>
                  </a:lnTo>
                  <a:lnTo>
                    <a:pt x="171119" y="432066"/>
                  </a:lnTo>
                  <a:lnTo>
                    <a:pt x="283768" y="432066"/>
                  </a:lnTo>
                  <a:lnTo>
                    <a:pt x="283768" y="175539"/>
                  </a:lnTo>
                  <a:close/>
                </a:path>
                <a:path w="796925" h="432434">
                  <a:moveTo>
                    <a:pt x="454875" y="18910"/>
                  </a:moveTo>
                  <a:lnTo>
                    <a:pt x="448030" y="12255"/>
                  </a:lnTo>
                  <a:lnTo>
                    <a:pt x="342239" y="117525"/>
                  </a:lnTo>
                  <a:lnTo>
                    <a:pt x="342239" y="432066"/>
                  </a:lnTo>
                  <a:lnTo>
                    <a:pt x="454875" y="432066"/>
                  </a:lnTo>
                  <a:lnTo>
                    <a:pt x="454875" y="18910"/>
                  </a:lnTo>
                  <a:close/>
                </a:path>
                <a:path w="796925" h="432434">
                  <a:moveTo>
                    <a:pt x="625779" y="185851"/>
                  </a:moveTo>
                  <a:lnTo>
                    <a:pt x="513562" y="76276"/>
                  </a:lnTo>
                  <a:lnTo>
                    <a:pt x="513130" y="76276"/>
                  </a:lnTo>
                  <a:lnTo>
                    <a:pt x="513130" y="432066"/>
                  </a:lnTo>
                  <a:lnTo>
                    <a:pt x="625779" y="432066"/>
                  </a:lnTo>
                  <a:lnTo>
                    <a:pt x="625779" y="185851"/>
                  </a:lnTo>
                  <a:close/>
                </a:path>
                <a:path w="796925" h="432434">
                  <a:moveTo>
                    <a:pt x="796899" y="322922"/>
                  </a:moveTo>
                  <a:lnTo>
                    <a:pt x="684250" y="294347"/>
                  </a:lnTo>
                  <a:lnTo>
                    <a:pt x="684250" y="432066"/>
                  </a:lnTo>
                  <a:lnTo>
                    <a:pt x="796899" y="432066"/>
                  </a:lnTo>
                  <a:lnTo>
                    <a:pt x="796899" y="3229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616421" y="153701"/>
              <a:ext cx="1044575" cy="579120"/>
            </a:xfrm>
            <a:custGeom>
              <a:avLst/>
              <a:gdLst/>
              <a:ahLst/>
              <a:cxnLst/>
              <a:rect l="l" t="t" r="r" b="b"/>
              <a:pathLst>
                <a:path w="1044575" h="579120">
                  <a:moveTo>
                    <a:pt x="1044030" y="578804"/>
                  </a:moveTo>
                  <a:lnTo>
                    <a:pt x="830941" y="528315"/>
                  </a:lnTo>
                  <a:lnTo>
                    <a:pt x="874630" y="481692"/>
                  </a:lnTo>
                  <a:lnTo>
                    <a:pt x="594080" y="216998"/>
                  </a:lnTo>
                  <a:lnTo>
                    <a:pt x="379277" y="423468"/>
                  </a:lnTo>
                  <a:lnTo>
                    <a:pt x="0" y="67033"/>
                  </a:lnTo>
                  <a:lnTo>
                    <a:pt x="62534" y="0"/>
                  </a:lnTo>
                  <a:lnTo>
                    <a:pt x="378635" y="297137"/>
                  </a:lnTo>
                  <a:lnTo>
                    <a:pt x="593437" y="90451"/>
                  </a:lnTo>
                  <a:lnTo>
                    <a:pt x="937164" y="414874"/>
                  </a:lnTo>
                  <a:lnTo>
                    <a:pt x="980853" y="368252"/>
                  </a:lnTo>
                  <a:lnTo>
                    <a:pt x="1044030" y="578804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36254" y="496262"/>
            <a:ext cx="1304924" cy="88582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12551" y="2211069"/>
            <a:ext cx="762033" cy="971428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4755852" y="3585095"/>
            <a:ext cx="2973705" cy="2518410"/>
            <a:chOff x="14755852" y="3585095"/>
            <a:chExt cx="2973705" cy="2518410"/>
          </a:xfrm>
        </p:grpSpPr>
        <p:sp>
          <p:nvSpPr>
            <p:cNvPr id="46" name="object 46"/>
            <p:cNvSpPr/>
            <p:nvPr/>
          </p:nvSpPr>
          <p:spPr>
            <a:xfrm>
              <a:off x="14777142" y="4194092"/>
              <a:ext cx="2459990" cy="1901189"/>
            </a:xfrm>
            <a:custGeom>
              <a:avLst/>
              <a:gdLst/>
              <a:ahLst/>
              <a:cxnLst/>
              <a:rect l="l" t="t" r="r" b="b"/>
              <a:pathLst>
                <a:path w="2459990" h="1901189">
                  <a:moveTo>
                    <a:pt x="531268" y="1900649"/>
                  </a:moveTo>
                  <a:lnTo>
                    <a:pt x="506531" y="1892876"/>
                  </a:lnTo>
                  <a:lnTo>
                    <a:pt x="493647" y="1871571"/>
                  </a:lnTo>
                  <a:lnTo>
                    <a:pt x="494553" y="1846249"/>
                  </a:lnTo>
                  <a:lnTo>
                    <a:pt x="511187" y="1826423"/>
                  </a:lnTo>
                  <a:lnTo>
                    <a:pt x="552232" y="1795166"/>
                  </a:lnTo>
                  <a:lnTo>
                    <a:pt x="577534" y="1757275"/>
                  </a:lnTo>
                  <a:lnTo>
                    <a:pt x="589100" y="1714279"/>
                  </a:lnTo>
                  <a:lnTo>
                    <a:pt x="588936" y="1667708"/>
                  </a:lnTo>
                  <a:lnTo>
                    <a:pt x="579049" y="1619089"/>
                  </a:lnTo>
                  <a:lnTo>
                    <a:pt x="561444" y="1569954"/>
                  </a:lnTo>
                  <a:lnTo>
                    <a:pt x="516703" y="1556314"/>
                  </a:lnTo>
                  <a:lnTo>
                    <a:pt x="472846" y="1540307"/>
                  </a:lnTo>
                  <a:lnTo>
                    <a:pt x="430071" y="1521722"/>
                  </a:lnTo>
                  <a:lnTo>
                    <a:pt x="388577" y="1500349"/>
                  </a:lnTo>
                  <a:lnTo>
                    <a:pt x="348563" y="1475975"/>
                  </a:lnTo>
                  <a:lnTo>
                    <a:pt x="308264" y="1447075"/>
                  </a:lnTo>
                  <a:lnTo>
                    <a:pt x="270629" y="1415599"/>
                  </a:lnTo>
                  <a:lnTo>
                    <a:pt x="235624" y="1381710"/>
                  </a:lnTo>
                  <a:lnTo>
                    <a:pt x="203214" y="1345571"/>
                  </a:lnTo>
                  <a:lnTo>
                    <a:pt x="173365" y="1307345"/>
                  </a:lnTo>
                  <a:lnTo>
                    <a:pt x="146042" y="1267193"/>
                  </a:lnTo>
                  <a:lnTo>
                    <a:pt x="121209" y="1225279"/>
                  </a:lnTo>
                  <a:lnTo>
                    <a:pt x="98833" y="1181764"/>
                  </a:lnTo>
                  <a:lnTo>
                    <a:pt x="78879" y="1136812"/>
                  </a:lnTo>
                  <a:lnTo>
                    <a:pt x="61311" y="1090585"/>
                  </a:lnTo>
                  <a:lnTo>
                    <a:pt x="46853" y="1046482"/>
                  </a:lnTo>
                  <a:lnTo>
                    <a:pt x="34048" y="1001354"/>
                  </a:lnTo>
                  <a:lnTo>
                    <a:pt x="23043" y="955400"/>
                  </a:lnTo>
                  <a:lnTo>
                    <a:pt x="13987" y="908818"/>
                  </a:lnTo>
                  <a:lnTo>
                    <a:pt x="7029" y="861808"/>
                  </a:lnTo>
                  <a:lnTo>
                    <a:pt x="2317" y="814570"/>
                  </a:lnTo>
                  <a:lnTo>
                    <a:pt x="0" y="767302"/>
                  </a:lnTo>
                  <a:lnTo>
                    <a:pt x="225" y="720204"/>
                  </a:lnTo>
                  <a:lnTo>
                    <a:pt x="3143" y="673476"/>
                  </a:lnTo>
                  <a:lnTo>
                    <a:pt x="8900" y="627316"/>
                  </a:lnTo>
                  <a:lnTo>
                    <a:pt x="17646" y="581923"/>
                  </a:lnTo>
                  <a:lnTo>
                    <a:pt x="29529" y="537498"/>
                  </a:lnTo>
                  <a:lnTo>
                    <a:pt x="44698" y="494239"/>
                  </a:lnTo>
                  <a:lnTo>
                    <a:pt x="63301" y="452346"/>
                  </a:lnTo>
                  <a:lnTo>
                    <a:pt x="85486" y="412018"/>
                  </a:lnTo>
                  <a:lnTo>
                    <a:pt x="111402" y="373454"/>
                  </a:lnTo>
                  <a:lnTo>
                    <a:pt x="141198" y="336853"/>
                  </a:lnTo>
                  <a:lnTo>
                    <a:pt x="175021" y="302415"/>
                  </a:lnTo>
                  <a:lnTo>
                    <a:pt x="212314" y="270195"/>
                  </a:lnTo>
                  <a:lnTo>
                    <a:pt x="251420" y="240823"/>
                  </a:lnTo>
                  <a:lnTo>
                    <a:pt x="292170" y="214127"/>
                  </a:lnTo>
                  <a:lnTo>
                    <a:pt x="334393" y="189935"/>
                  </a:lnTo>
                  <a:lnTo>
                    <a:pt x="377919" y="168075"/>
                  </a:lnTo>
                  <a:lnTo>
                    <a:pt x="422577" y="148375"/>
                  </a:lnTo>
                  <a:lnTo>
                    <a:pt x="468199" y="130663"/>
                  </a:lnTo>
                  <a:lnTo>
                    <a:pt x="514614" y="114767"/>
                  </a:lnTo>
                  <a:lnTo>
                    <a:pt x="561651" y="100515"/>
                  </a:lnTo>
                  <a:lnTo>
                    <a:pt x="609141" y="87735"/>
                  </a:lnTo>
                  <a:lnTo>
                    <a:pt x="656913" y="76255"/>
                  </a:lnTo>
                  <a:lnTo>
                    <a:pt x="704797" y="65903"/>
                  </a:lnTo>
                  <a:lnTo>
                    <a:pt x="752624" y="56507"/>
                  </a:lnTo>
                  <a:lnTo>
                    <a:pt x="800222" y="47896"/>
                  </a:lnTo>
                  <a:lnTo>
                    <a:pt x="851602" y="39372"/>
                  </a:lnTo>
                  <a:lnTo>
                    <a:pt x="903122" y="31700"/>
                  </a:lnTo>
                  <a:lnTo>
                    <a:pt x="954767" y="24874"/>
                  </a:lnTo>
                  <a:lnTo>
                    <a:pt x="1006522" y="18887"/>
                  </a:lnTo>
                  <a:lnTo>
                    <a:pt x="1058372" y="13734"/>
                  </a:lnTo>
                  <a:lnTo>
                    <a:pt x="1110302" y="9409"/>
                  </a:lnTo>
                  <a:lnTo>
                    <a:pt x="1162295" y="5906"/>
                  </a:lnTo>
                  <a:lnTo>
                    <a:pt x="1214338" y="3219"/>
                  </a:lnTo>
                  <a:lnTo>
                    <a:pt x="1266414" y="1343"/>
                  </a:lnTo>
                  <a:lnTo>
                    <a:pt x="1318508" y="272"/>
                  </a:lnTo>
                  <a:lnTo>
                    <a:pt x="1370605" y="0"/>
                  </a:lnTo>
                  <a:lnTo>
                    <a:pt x="1422690" y="520"/>
                  </a:lnTo>
                  <a:lnTo>
                    <a:pt x="1474748" y="1827"/>
                  </a:lnTo>
                  <a:lnTo>
                    <a:pt x="1524197" y="3854"/>
                  </a:lnTo>
                  <a:lnTo>
                    <a:pt x="1573787" y="6744"/>
                  </a:lnTo>
                  <a:lnTo>
                    <a:pt x="1623450" y="10547"/>
                  </a:lnTo>
                  <a:lnTo>
                    <a:pt x="1673121" y="15308"/>
                  </a:lnTo>
                  <a:lnTo>
                    <a:pt x="1722732" y="21077"/>
                  </a:lnTo>
                  <a:lnTo>
                    <a:pt x="1772217" y="27900"/>
                  </a:lnTo>
                  <a:lnTo>
                    <a:pt x="1821510" y="35826"/>
                  </a:lnTo>
                  <a:lnTo>
                    <a:pt x="1870544" y="44903"/>
                  </a:lnTo>
                  <a:lnTo>
                    <a:pt x="1919253" y="55178"/>
                  </a:lnTo>
                  <a:lnTo>
                    <a:pt x="1967569" y="66700"/>
                  </a:lnTo>
                  <a:lnTo>
                    <a:pt x="2015427" y="79515"/>
                  </a:lnTo>
                  <a:lnTo>
                    <a:pt x="2058703" y="92718"/>
                  </a:lnTo>
                  <a:lnTo>
                    <a:pt x="2103324" y="108410"/>
                  </a:lnTo>
                  <a:lnTo>
                    <a:pt x="2148352" y="126623"/>
                  </a:lnTo>
                  <a:lnTo>
                    <a:pt x="2192851" y="147393"/>
                  </a:lnTo>
                  <a:lnTo>
                    <a:pt x="2235884" y="170751"/>
                  </a:lnTo>
                  <a:lnTo>
                    <a:pt x="2276514" y="196733"/>
                  </a:lnTo>
                  <a:lnTo>
                    <a:pt x="2313805" y="225373"/>
                  </a:lnTo>
                  <a:lnTo>
                    <a:pt x="2346819" y="256703"/>
                  </a:lnTo>
                  <a:lnTo>
                    <a:pt x="2388174" y="311858"/>
                  </a:lnTo>
                  <a:lnTo>
                    <a:pt x="2418584" y="374718"/>
                  </a:lnTo>
                  <a:lnTo>
                    <a:pt x="2433978" y="421640"/>
                  </a:lnTo>
                  <a:lnTo>
                    <a:pt x="2445302" y="470548"/>
                  </a:lnTo>
                  <a:lnTo>
                    <a:pt x="2453042" y="520749"/>
                  </a:lnTo>
                  <a:lnTo>
                    <a:pt x="2457687" y="571551"/>
                  </a:lnTo>
                  <a:lnTo>
                    <a:pt x="2459722" y="622262"/>
                  </a:lnTo>
                  <a:lnTo>
                    <a:pt x="2459635" y="672189"/>
                  </a:lnTo>
                  <a:lnTo>
                    <a:pt x="2457913" y="720640"/>
                  </a:lnTo>
                  <a:lnTo>
                    <a:pt x="2455043" y="766922"/>
                  </a:lnTo>
                  <a:lnTo>
                    <a:pt x="2450030" y="818066"/>
                  </a:lnTo>
                  <a:lnTo>
                    <a:pt x="2442460" y="869670"/>
                  </a:lnTo>
                  <a:lnTo>
                    <a:pt x="2432344" y="921413"/>
                  </a:lnTo>
                  <a:lnTo>
                    <a:pt x="2419698" y="972977"/>
                  </a:lnTo>
                  <a:lnTo>
                    <a:pt x="2404535" y="1024040"/>
                  </a:lnTo>
                  <a:lnTo>
                    <a:pt x="2386869" y="1074283"/>
                  </a:lnTo>
                  <a:lnTo>
                    <a:pt x="2366715" y="1123387"/>
                  </a:lnTo>
                  <a:lnTo>
                    <a:pt x="2344086" y="1171030"/>
                  </a:lnTo>
                  <a:lnTo>
                    <a:pt x="2318996" y="1216894"/>
                  </a:lnTo>
                  <a:lnTo>
                    <a:pt x="2291459" y="1260658"/>
                  </a:lnTo>
                  <a:lnTo>
                    <a:pt x="2259724" y="1302142"/>
                  </a:lnTo>
                  <a:lnTo>
                    <a:pt x="2224258" y="1338826"/>
                  </a:lnTo>
                  <a:lnTo>
                    <a:pt x="2185495" y="1371103"/>
                  </a:lnTo>
                  <a:lnTo>
                    <a:pt x="2143870" y="1399366"/>
                  </a:lnTo>
                  <a:lnTo>
                    <a:pt x="2099818" y="1424009"/>
                  </a:lnTo>
                  <a:lnTo>
                    <a:pt x="2053773" y="1445424"/>
                  </a:lnTo>
                  <a:lnTo>
                    <a:pt x="2006169" y="1464006"/>
                  </a:lnTo>
                  <a:lnTo>
                    <a:pt x="1957441" y="1480149"/>
                  </a:lnTo>
                  <a:lnTo>
                    <a:pt x="1908023" y="1494244"/>
                  </a:lnTo>
                  <a:lnTo>
                    <a:pt x="1858350" y="1506686"/>
                  </a:lnTo>
                  <a:lnTo>
                    <a:pt x="1808856" y="1517869"/>
                  </a:lnTo>
                  <a:lnTo>
                    <a:pt x="1759799" y="1527875"/>
                  </a:lnTo>
                  <a:lnTo>
                    <a:pt x="1710688" y="1536774"/>
                  </a:lnTo>
                  <a:lnTo>
                    <a:pt x="1661524" y="1544731"/>
                  </a:lnTo>
                  <a:lnTo>
                    <a:pt x="1612309" y="1551914"/>
                  </a:lnTo>
                  <a:lnTo>
                    <a:pt x="1563045" y="1558490"/>
                  </a:lnTo>
                  <a:lnTo>
                    <a:pt x="1513735" y="1564626"/>
                  </a:lnTo>
                  <a:lnTo>
                    <a:pt x="1365545" y="1582059"/>
                  </a:lnTo>
                  <a:lnTo>
                    <a:pt x="1316070" y="1588103"/>
                  </a:lnTo>
                  <a:lnTo>
                    <a:pt x="1234374" y="1598702"/>
                  </a:lnTo>
                  <a:lnTo>
                    <a:pt x="1169862" y="1605944"/>
                  </a:lnTo>
                  <a:lnTo>
                    <a:pt x="1113448" y="1609210"/>
                  </a:lnTo>
                  <a:lnTo>
                    <a:pt x="1075682" y="1609169"/>
                  </a:lnTo>
                  <a:lnTo>
                    <a:pt x="1039463" y="1610817"/>
                  </a:lnTo>
                  <a:lnTo>
                    <a:pt x="1020016" y="1616132"/>
                  </a:lnTo>
                  <a:lnTo>
                    <a:pt x="989112" y="1654232"/>
                  </a:lnTo>
                  <a:lnTo>
                    <a:pt x="956136" y="1690391"/>
                  </a:lnTo>
                  <a:lnTo>
                    <a:pt x="921174" y="1724407"/>
                  </a:lnTo>
                  <a:lnTo>
                    <a:pt x="884312" y="1756077"/>
                  </a:lnTo>
                  <a:lnTo>
                    <a:pt x="845635" y="1785198"/>
                  </a:lnTo>
                  <a:lnTo>
                    <a:pt x="805229" y="1811568"/>
                  </a:lnTo>
                  <a:lnTo>
                    <a:pt x="763179" y="1834983"/>
                  </a:lnTo>
                  <a:lnTo>
                    <a:pt x="719571" y="1855242"/>
                  </a:lnTo>
                  <a:lnTo>
                    <a:pt x="674490" y="1872141"/>
                  </a:lnTo>
                  <a:lnTo>
                    <a:pt x="628023" y="1885477"/>
                  </a:lnTo>
                  <a:lnTo>
                    <a:pt x="580253" y="1895047"/>
                  </a:lnTo>
                  <a:lnTo>
                    <a:pt x="531268" y="1900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755852" y="4172981"/>
              <a:ext cx="2502535" cy="1930400"/>
            </a:xfrm>
            <a:custGeom>
              <a:avLst/>
              <a:gdLst/>
              <a:ahLst/>
              <a:cxnLst/>
              <a:rect l="l" t="t" r="r" b="b"/>
              <a:pathLst>
                <a:path w="2502534" h="1930400">
                  <a:moveTo>
                    <a:pt x="1696623" y="12699"/>
                  </a:moveTo>
                  <a:lnTo>
                    <a:pt x="1074009" y="12699"/>
                  </a:lnTo>
                  <a:lnTo>
                    <a:pt x="1125519" y="0"/>
                  </a:lnTo>
                  <a:lnTo>
                    <a:pt x="1646541" y="0"/>
                  </a:lnTo>
                  <a:lnTo>
                    <a:pt x="1696623" y="12699"/>
                  </a:lnTo>
                  <a:close/>
                </a:path>
                <a:path w="2502534" h="1930400">
                  <a:moveTo>
                    <a:pt x="2420204" y="393699"/>
                  </a:moveTo>
                  <a:lnTo>
                    <a:pt x="2406974" y="368299"/>
                  </a:lnTo>
                  <a:lnTo>
                    <a:pt x="2391420" y="342899"/>
                  </a:lnTo>
                  <a:lnTo>
                    <a:pt x="2373386" y="304799"/>
                  </a:lnTo>
                  <a:lnTo>
                    <a:pt x="2352718" y="292099"/>
                  </a:lnTo>
                  <a:lnTo>
                    <a:pt x="2321468" y="253999"/>
                  </a:lnTo>
                  <a:lnTo>
                    <a:pt x="2285751" y="228599"/>
                  </a:lnTo>
                  <a:lnTo>
                    <a:pt x="2246510" y="203199"/>
                  </a:lnTo>
                  <a:lnTo>
                    <a:pt x="2204689" y="177799"/>
                  </a:lnTo>
                  <a:lnTo>
                    <a:pt x="2161264" y="165099"/>
                  </a:lnTo>
                  <a:lnTo>
                    <a:pt x="2117188" y="139699"/>
                  </a:lnTo>
                  <a:lnTo>
                    <a:pt x="2030983" y="114299"/>
                  </a:lnTo>
                  <a:lnTo>
                    <a:pt x="1887755" y="76199"/>
                  </a:lnTo>
                  <a:lnTo>
                    <a:pt x="1839222" y="76199"/>
                  </a:lnTo>
                  <a:lnTo>
                    <a:pt x="1741376" y="50799"/>
                  </a:lnTo>
                  <a:lnTo>
                    <a:pt x="1642938" y="50799"/>
                  </a:lnTo>
                  <a:lnTo>
                    <a:pt x="1593666" y="38099"/>
                  </a:lnTo>
                  <a:lnTo>
                    <a:pt x="868876" y="38099"/>
                  </a:lnTo>
                  <a:lnTo>
                    <a:pt x="971233" y="12699"/>
                  </a:lnTo>
                  <a:lnTo>
                    <a:pt x="1746667" y="12699"/>
                  </a:lnTo>
                  <a:lnTo>
                    <a:pt x="1796607" y="25399"/>
                  </a:lnTo>
                  <a:lnTo>
                    <a:pt x="1846377" y="25399"/>
                  </a:lnTo>
                  <a:lnTo>
                    <a:pt x="2042450" y="76199"/>
                  </a:lnTo>
                  <a:lnTo>
                    <a:pt x="2132033" y="101599"/>
                  </a:lnTo>
                  <a:lnTo>
                    <a:pt x="2178020" y="126999"/>
                  </a:lnTo>
                  <a:lnTo>
                    <a:pt x="2223591" y="139699"/>
                  </a:lnTo>
                  <a:lnTo>
                    <a:pt x="2267830" y="165099"/>
                  </a:lnTo>
                  <a:lnTo>
                    <a:pt x="2309847" y="190499"/>
                  </a:lnTo>
                  <a:lnTo>
                    <a:pt x="2348706" y="228599"/>
                  </a:lnTo>
                  <a:lnTo>
                    <a:pt x="2383471" y="253999"/>
                  </a:lnTo>
                  <a:lnTo>
                    <a:pt x="2407111" y="279399"/>
                  </a:lnTo>
                  <a:lnTo>
                    <a:pt x="2427522" y="317499"/>
                  </a:lnTo>
                  <a:lnTo>
                    <a:pt x="2444918" y="342899"/>
                  </a:lnTo>
                  <a:lnTo>
                    <a:pt x="2459513" y="380992"/>
                  </a:lnTo>
                  <a:lnTo>
                    <a:pt x="2458636" y="381294"/>
                  </a:lnTo>
                  <a:lnTo>
                    <a:pt x="2420204" y="393699"/>
                  </a:lnTo>
                  <a:close/>
                </a:path>
                <a:path w="2502534" h="1930400">
                  <a:moveTo>
                    <a:pt x="566250" y="1597186"/>
                  </a:moveTo>
                  <a:lnTo>
                    <a:pt x="486353" y="1574799"/>
                  </a:lnTo>
                  <a:lnTo>
                    <a:pt x="442361" y="1549399"/>
                  </a:lnTo>
                  <a:lnTo>
                    <a:pt x="399579" y="1536699"/>
                  </a:lnTo>
                  <a:lnTo>
                    <a:pt x="358221" y="1511299"/>
                  </a:lnTo>
                  <a:lnTo>
                    <a:pt x="316649" y="1473199"/>
                  </a:lnTo>
                  <a:lnTo>
                    <a:pt x="277832" y="1447799"/>
                  </a:lnTo>
                  <a:lnTo>
                    <a:pt x="241743" y="1409699"/>
                  </a:lnTo>
                  <a:lnTo>
                    <a:pt x="208351" y="1371599"/>
                  </a:lnTo>
                  <a:lnTo>
                    <a:pt x="177629" y="1333499"/>
                  </a:lnTo>
                  <a:lnTo>
                    <a:pt x="149542" y="1295399"/>
                  </a:lnTo>
                  <a:lnTo>
                    <a:pt x="124047" y="1244599"/>
                  </a:lnTo>
                  <a:lnTo>
                    <a:pt x="101104" y="1206499"/>
                  </a:lnTo>
                  <a:lnTo>
                    <a:pt x="80673" y="1155699"/>
                  </a:lnTo>
                  <a:lnTo>
                    <a:pt x="62712" y="1117599"/>
                  </a:lnTo>
                  <a:lnTo>
                    <a:pt x="47162" y="1066799"/>
                  </a:lnTo>
                  <a:lnTo>
                    <a:pt x="33507" y="1015999"/>
                  </a:lnTo>
                  <a:lnTo>
                    <a:pt x="21928" y="965199"/>
                  </a:lnTo>
                  <a:lnTo>
                    <a:pt x="12606" y="914399"/>
                  </a:lnTo>
                  <a:lnTo>
                    <a:pt x="5724" y="863599"/>
                  </a:lnTo>
                  <a:lnTo>
                    <a:pt x="1461" y="812799"/>
                  </a:lnTo>
                  <a:lnTo>
                    <a:pt x="0" y="761999"/>
                  </a:lnTo>
                  <a:lnTo>
                    <a:pt x="1524" y="711199"/>
                  </a:lnTo>
                  <a:lnTo>
                    <a:pt x="6230" y="660399"/>
                  </a:lnTo>
                  <a:lnTo>
                    <a:pt x="14316" y="609599"/>
                  </a:lnTo>
                  <a:lnTo>
                    <a:pt x="25981" y="558799"/>
                  </a:lnTo>
                  <a:lnTo>
                    <a:pt x="41424" y="507999"/>
                  </a:lnTo>
                  <a:lnTo>
                    <a:pt x="60851" y="469899"/>
                  </a:lnTo>
                  <a:lnTo>
                    <a:pt x="84450" y="419099"/>
                  </a:lnTo>
                  <a:lnTo>
                    <a:pt x="112396" y="380992"/>
                  </a:lnTo>
                  <a:lnTo>
                    <a:pt x="144838" y="342899"/>
                  </a:lnTo>
                  <a:lnTo>
                    <a:pt x="181963" y="304799"/>
                  </a:lnTo>
                  <a:lnTo>
                    <a:pt x="220385" y="266699"/>
                  </a:lnTo>
                  <a:lnTo>
                    <a:pt x="260609" y="241299"/>
                  </a:lnTo>
                  <a:lnTo>
                    <a:pt x="302450" y="215899"/>
                  </a:lnTo>
                  <a:lnTo>
                    <a:pt x="345723" y="190499"/>
                  </a:lnTo>
                  <a:lnTo>
                    <a:pt x="390242" y="165099"/>
                  </a:lnTo>
                  <a:lnTo>
                    <a:pt x="435821" y="139699"/>
                  </a:lnTo>
                  <a:lnTo>
                    <a:pt x="529452" y="114299"/>
                  </a:lnTo>
                  <a:lnTo>
                    <a:pt x="577168" y="88899"/>
                  </a:lnTo>
                  <a:lnTo>
                    <a:pt x="625254" y="76199"/>
                  </a:lnTo>
                  <a:lnTo>
                    <a:pt x="673539" y="76199"/>
                  </a:lnTo>
                  <a:lnTo>
                    <a:pt x="817890" y="38099"/>
                  </a:lnTo>
                  <a:lnTo>
                    <a:pt x="1179659" y="38099"/>
                  </a:lnTo>
                  <a:lnTo>
                    <a:pt x="1128740" y="50799"/>
                  </a:lnTo>
                  <a:lnTo>
                    <a:pt x="1027115" y="50799"/>
                  </a:lnTo>
                  <a:lnTo>
                    <a:pt x="976439" y="63499"/>
                  </a:lnTo>
                  <a:lnTo>
                    <a:pt x="925873" y="63499"/>
                  </a:lnTo>
                  <a:lnTo>
                    <a:pt x="825133" y="88899"/>
                  </a:lnTo>
                  <a:lnTo>
                    <a:pt x="777807" y="88899"/>
                  </a:lnTo>
                  <a:lnTo>
                    <a:pt x="496676" y="165099"/>
                  </a:lnTo>
                  <a:lnTo>
                    <a:pt x="451894" y="177799"/>
                  </a:lnTo>
                  <a:lnTo>
                    <a:pt x="408158" y="203199"/>
                  </a:lnTo>
                  <a:lnTo>
                    <a:pt x="365623" y="228599"/>
                  </a:lnTo>
                  <a:lnTo>
                    <a:pt x="324444" y="241299"/>
                  </a:lnTo>
                  <a:lnTo>
                    <a:pt x="284778" y="266699"/>
                  </a:lnTo>
                  <a:lnTo>
                    <a:pt x="246779" y="304799"/>
                  </a:lnTo>
                  <a:lnTo>
                    <a:pt x="210604" y="330199"/>
                  </a:lnTo>
                  <a:lnTo>
                    <a:pt x="176399" y="368299"/>
                  </a:lnTo>
                  <a:lnTo>
                    <a:pt x="146515" y="406399"/>
                  </a:lnTo>
                  <a:lnTo>
                    <a:pt x="120768" y="444499"/>
                  </a:lnTo>
                  <a:lnTo>
                    <a:pt x="98976" y="482599"/>
                  </a:lnTo>
                  <a:lnTo>
                    <a:pt x="80955" y="533399"/>
                  </a:lnTo>
                  <a:lnTo>
                    <a:pt x="66559" y="571499"/>
                  </a:lnTo>
                  <a:lnTo>
                    <a:pt x="55631" y="622299"/>
                  </a:lnTo>
                  <a:lnTo>
                    <a:pt x="48016" y="660399"/>
                  </a:lnTo>
                  <a:lnTo>
                    <a:pt x="43560" y="711199"/>
                  </a:lnTo>
                  <a:lnTo>
                    <a:pt x="42109" y="761999"/>
                  </a:lnTo>
                  <a:lnTo>
                    <a:pt x="43512" y="812799"/>
                  </a:lnTo>
                  <a:lnTo>
                    <a:pt x="47606" y="863599"/>
                  </a:lnTo>
                  <a:lnTo>
                    <a:pt x="54220" y="914399"/>
                  </a:lnTo>
                  <a:lnTo>
                    <a:pt x="63183" y="952499"/>
                  </a:lnTo>
                  <a:lnTo>
                    <a:pt x="74325" y="1003299"/>
                  </a:lnTo>
                  <a:lnTo>
                    <a:pt x="87475" y="1054099"/>
                  </a:lnTo>
                  <a:lnTo>
                    <a:pt x="102462" y="1092199"/>
                  </a:lnTo>
                  <a:lnTo>
                    <a:pt x="119638" y="1142999"/>
                  </a:lnTo>
                  <a:lnTo>
                    <a:pt x="139119" y="1181099"/>
                  </a:lnTo>
                  <a:lnTo>
                    <a:pt x="160934" y="1231899"/>
                  </a:lnTo>
                  <a:lnTo>
                    <a:pt x="185109" y="1269999"/>
                  </a:lnTo>
                  <a:lnTo>
                    <a:pt x="211673" y="1308099"/>
                  </a:lnTo>
                  <a:lnTo>
                    <a:pt x="240655" y="1346199"/>
                  </a:lnTo>
                  <a:lnTo>
                    <a:pt x="272089" y="1384299"/>
                  </a:lnTo>
                  <a:lnTo>
                    <a:pt x="306010" y="1409699"/>
                  </a:lnTo>
                  <a:lnTo>
                    <a:pt x="342454" y="1447799"/>
                  </a:lnTo>
                  <a:lnTo>
                    <a:pt x="381457" y="1473199"/>
                  </a:lnTo>
                  <a:lnTo>
                    <a:pt x="430058" y="1498599"/>
                  </a:lnTo>
                  <a:lnTo>
                    <a:pt x="480981" y="1523999"/>
                  </a:lnTo>
                  <a:lnTo>
                    <a:pt x="533874" y="1549399"/>
                  </a:lnTo>
                  <a:lnTo>
                    <a:pt x="588385" y="1562099"/>
                  </a:lnTo>
                  <a:lnTo>
                    <a:pt x="594530" y="1562099"/>
                  </a:lnTo>
                  <a:lnTo>
                    <a:pt x="599605" y="1574799"/>
                  </a:lnTo>
                  <a:lnTo>
                    <a:pt x="602129" y="1574799"/>
                  </a:lnTo>
                  <a:lnTo>
                    <a:pt x="606277" y="1587499"/>
                  </a:lnTo>
                  <a:lnTo>
                    <a:pt x="563366" y="1587499"/>
                  </a:lnTo>
                  <a:lnTo>
                    <a:pt x="566250" y="1597186"/>
                  </a:lnTo>
                  <a:close/>
                </a:path>
                <a:path w="2502534" h="1930400">
                  <a:moveTo>
                    <a:pt x="1926338" y="1536699"/>
                  </a:moveTo>
                  <a:lnTo>
                    <a:pt x="1728432" y="1536699"/>
                  </a:lnTo>
                  <a:lnTo>
                    <a:pt x="2026237" y="1460499"/>
                  </a:lnTo>
                  <a:lnTo>
                    <a:pt x="2073938" y="1435099"/>
                  </a:lnTo>
                  <a:lnTo>
                    <a:pt x="2119712" y="1409699"/>
                  </a:lnTo>
                  <a:lnTo>
                    <a:pt x="2163115" y="1384299"/>
                  </a:lnTo>
                  <a:lnTo>
                    <a:pt x="2203702" y="1358899"/>
                  </a:lnTo>
                  <a:lnTo>
                    <a:pt x="2229016" y="1346199"/>
                  </a:lnTo>
                  <a:lnTo>
                    <a:pt x="2252790" y="1320799"/>
                  </a:lnTo>
                  <a:lnTo>
                    <a:pt x="2274913" y="1295399"/>
                  </a:lnTo>
                  <a:lnTo>
                    <a:pt x="2295273" y="1257299"/>
                  </a:lnTo>
                  <a:lnTo>
                    <a:pt x="2322120" y="1219199"/>
                  </a:lnTo>
                  <a:lnTo>
                    <a:pt x="2346615" y="1181099"/>
                  </a:lnTo>
                  <a:lnTo>
                    <a:pt x="2368738" y="1130299"/>
                  </a:lnTo>
                  <a:lnTo>
                    <a:pt x="2388464" y="1079499"/>
                  </a:lnTo>
                  <a:lnTo>
                    <a:pt x="2405774" y="1028699"/>
                  </a:lnTo>
                  <a:lnTo>
                    <a:pt x="2420644" y="977899"/>
                  </a:lnTo>
                  <a:lnTo>
                    <a:pt x="2433053" y="927099"/>
                  </a:lnTo>
                  <a:lnTo>
                    <a:pt x="2442979" y="876299"/>
                  </a:lnTo>
                  <a:lnTo>
                    <a:pt x="2450399" y="825499"/>
                  </a:lnTo>
                  <a:lnTo>
                    <a:pt x="2455291" y="774699"/>
                  </a:lnTo>
                  <a:lnTo>
                    <a:pt x="2458754" y="723899"/>
                  </a:lnTo>
                  <a:lnTo>
                    <a:pt x="2459758" y="685799"/>
                  </a:lnTo>
                  <a:lnTo>
                    <a:pt x="2460119" y="660399"/>
                  </a:lnTo>
                  <a:lnTo>
                    <a:pt x="2458918" y="609599"/>
                  </a:lnTo>
                  <a:lnTo>
                    <a:pt x="2454878" y="546099"/>
                  </a:lnTo>
                  <a:lnTo>
                    <a:pt x="2447448" y="495299"/>
                  </a:lnTo>
                  <a:lnTo>
                    <a:pt x="2436075" y="444499"/>
                  </a:lnTo>
                  <a:lnTo>
                    <a:pt x="2420204" y="393699"/>
                  </a:lnTo>
                  <a:lnTo>
                    <a:pt x="2459570" y="380992"/>
                  </a:lnTo>
                  <a:lnTo>
                    <a:pt x="2459074" y="381294"/>
                  </a:lnTo>
                  <a:lnTo>
                    <a:pt x="2439874" y="393699"/>
                  </a:lnTo>
                  <a:lnTo>
                    <a:pt x="2463224" y="393699"/>
                  </a:lnTo>
                  <a:lnTo>
                    <a:pt x="2474267" y="431799"/>
                  </a:lnTo>
                  <a:lnTo>
                    <a:pt x="2485406" y="469899"/>
                  </a:lnTo>
                  <a:lnTo>
                    <a:pt x="2493368" y="520699"/>
                  </a:lnTo>
                  <a:lnTo>
                    <a:pt x="2498559" y="571499"/>
                  </a:lnTo>
                  <a:lnTo>
                    <a:pt x="2501386" y="609599"/>
                  </a:lnTo>
                  <a:lnTo>
                    <a:pt x="2502256" y="660399"/>
                  </a:lnTo>
                  <a:lnTo>
                    <a:pt x="2501882" y="685799"/>
                  </a:lnTo>
                  <a:lnTo>
                    <a:pt x="2500847" y="723899"/>
                  </a:lnTo>
                  <a:lnTo>
                    <a:pt x="2499282" y="749299"/>
                  </a:lnTo>
                  <a:lnTo>
                    <a:pt x="2497318" y="787399"/>
                  </a:lnTo>
                  <a:lnTo>
                    <a:pt x="2492774" y="825499"/>
                  </a:lnTo>
                  <a:lnTo>
                    <a:pt x="2486088" y="876299"/>
                  </a:lnTo>
                  <a:lnTo>
                    <a:pt x="2477263" y="927099"/>
                  </a:lnTo>
                  <a:lnTo>
                    <a:pt x="2466304" y="977899"/>
                  </a:lnTo>
                  <a:lnTo>
                    <a:pt x="2453216" y="1015999"/>
                  </a:lnTo>
                  <a:lnTo>
                    <a:pt x="2438002" y="1066799"/>
                  </a:lnTo>
                  <a:lnTo>
                    <a:pt x="2420667" y="1117599"/>
                  </a:lnTo>
                  <a:lnTo>
                    <a:pt x="2401214" y="1155699"/>
                  </a:lnTo>
                  <a:lnTo>
                    <a:pt x="2379649" y="1206499"/>
                  </a:lnTo>
                  <a:lnTo>
                    <a:pt x="2355975" y="1244599"/>
                  </a:lnTo>
                  <a:lnTo>
                    <a:pt x="2330196" y="1282699"/>
                  </a:lnTo>
                  <a:lnTo>
                    <a:pt x="2307772" y="1320799"/>
                  </a:lnTo>
                  <a:lnTo>
                    <a:pt x="2257400" y="1371599"/>
                  </a:lnTo>
                  <a:lnTo>
                    <a:pt x="2200801" y="1422399"/>
                  </a:lnTo>
                  <a:lnTo>
                    <a:pt x="2139333" y="1447799"/>
                  </a:lnTo>
                  <a:lnTo>
                    <a:pt x="2107165" y="1473199"/>
                  </a:lnTo>
                  <a:lnTo>
                    <a:pt x="2018086" y="1498599"/>
                  </a:lnTo>
                  <a:lnTo>
                    <a:pt x="1972379" y="1523999"/>
                  </a:lnTo>
                  <a:lnTo>
                    <a:pt x="1926338" y="1536699"/>
                  </a:lnTo>
                  <a:close/>
                </a:path>
                <a:path w="2502534" h="1930400">
                  <a:moveTo>
                    <a:pt x="2463224" y="393699"/>
                  </a:moveTo>
                  <a:lnTo>
                    <a:pt x="2439874" y="393699"/>
                  </a:lnTo>
                  <a:lnTo>
                    <a:pt x="2459541" y="380992"/>
                  </a:lnTo>
                  <a:lnTo>
                    <a:pt x="2463224" y="393699"/>
                  </a:lnTo>
                  <a:close/>
                </a:path>
                <a:path w="2502534" h="1930400">
                  <a:moveTo>
                    <a:pt x="1735521" y="1574799"/>
                  </a:moveTo>
                  <a:lnTo>
                    <a:pt x="1433853" y="1574799"/>
                  </a:lnTo>
                  <a:lnTo>
                    <a:pt x="1483236" y="1562099"/>
                  </a:lnTo>
                  <a:lnTo>
                    <a:pt x="1532507" y="1562099"/>
                  </a:lnTo>
                  <a:lnTo>
                    <a:pt x="1581664" y="1549399"/>
                  </a:lnTo>
                  <a:lnTo>
                    <a:pt x="1630705" y="1549399"/>
                  </a:lnTo>
                  <a:lnTo>
                    <a:pt x="1679628" y="1536699"/>
                  </a:lnTo>
                  <a:lnTo>
                    <a:pt x="1880297" y="1536699"/>
                  </a:lnTo>
                  <a:lnTo>
                    <a:pt x="1834589" y="1549399"/>
                  </a:lnTo>
                  <a:lnTo>
                    <a:pt x="1735521" y="1574799"/>
                  </a:lnTo>
                  <a:close/>
                </a:path>
                <a:path w="2502534" h="1930400">
                  <a:moveTo>
                    <a:pt x="1587024" y="1600199"/>
                  </a:moveTo>
                  <a:lnTo>
                    <a:pt x="1221085" y="1600199"/>
                  </a:lnTo>
                  <a:lnTo>
                    <a:pt x="1253081" y="1587499"/>
                  </a:lnTo>
                  <a:lnTo>
                    <a:pt x="1334758" y="1587499"/>
                  </a:lnTo>
                  <a:lnTo>
                    <a:pt x="1384359" y="1574799"/>
                  </a:lnTo>
                  <a:lnTo>
                    <a:pt x="1686005" y="1574799"/>
                  </a:lnTo>
                  <a:lnTo>
                    <a:pt x="1587024" y="1600199"/>
                  </a:lnTo>
                  <a:close/>
                </a:path>
                <a:path w="2502534" h="1930400">
                  <a:moveTo>
                    <a:pt x="577110" y="1600199"/>
                  </a:moveTo>
                  <a:lnTo>
                    <a:pt x="566250" y="1597186"/>
                  </a:lnTo>
                  <a:lnTo>
                    <a:pt x="563366" y="1587499"/>
                  </a:lnTo>
                  <a:lnTo>
                    <a:pt x="582734" y="1587499"/>
                  </a:lnTo>
                  <a:lnTo>
                    <a:pt x="577110" y="1600199"/>
                  </a:lnTo>
                  <a:close/>
                </a:path>
                <a:path w="2502534" h="1930400">
                  <a:moveTo>
                    <a:pt x="610425" y="1600199"/>
                  </a:moveTo>
                  <a:lnTo>
                    <a:pt x="577110" y="1600199"/>
                  </a:lnTo>
                  <a:lnTo>
                    <a:pt x="582734" y="1587499"/>
                  </a:lnTo>
                  <a:lnTo>
                    <a:pt x="606277" y="1587499"/>
                  </a:lnTo>
                  <a:lnTo>
                    <a:pt x="610425" y="1600199"/>
                  </a:lnTo>
                  <a:close/>
                </a:path>
                <a:path w="2502534" h="1930400">
                  <a:moveTo>
                    <a:pt x="539252" y="1892299"/>
                  </a:moveTo>
                  <a:lnTo>
                    <a:pt x="493350" y="1892299"/>
                  </a:lnTo>
                  <a:lnTo>
                    <a:pt x="492451" y="1879599"/>
                  </a:lnTo>
                  <a:lnTo>
                    <a:pt x="492862" y="1866899"/>
                  </a:lnTo>
                  <a:lnTo>
                    <a:pt x="494132" y="1854199"/>
                  </a:lnTo>
                  <a:lnTo>
                    <a:pt x="496317" y="1854199"/>
                  </a:lnTo>
                  <a:lnTo>
                    <a:pt x="499474" y="1841499"/>
                  </a:lnTo>
                  <a:lnTo>
                    <a:pt x="503657" y="1841499"/>
                  </a:lnTo>
                  <a:lnTo>
                    <a:pt x="508887" y="1828799"/>
                  </a:lnTo>
                  <a:lnTo>
                    <a:pt x="522271" y="1828799"/>
                  </a:lnTo>
                  <a:lnTo>
                    <a:pt x="554409" y="1803399"/>
                  </a:lnTo>
                  <a:lnTo>
                    <a:pt x="582046" y="1752599"/>
                  </a:lnTo>
                  <a:lnTo>
                    <a:pt x="586835" y="1739899"/>
                  </a:lnTo>
                  <a:lnTo>
                    <a:pt x="589649" y="1727199"/>
                  </a:lnTo>
                  <a:lnTo>
                    <a:pt x="590580" y="1701799"/>
                  </a:lnTo>
                  <a:lnTo>
                    <a:pt x="588712" y="1676399"/>
                  </a:lnTo>
                  <a:lnTo>
                    <a:pt x="583289" y="1650999"/>
                  </a:lnTo>
                  <a:lnTo>
                    <a:pt x="574709" y="1625599"/>
                  </a:lnTo>
                  <a:lnTo>
                    <a:pt x="566250" y="1597186"/>
                  </a:lnTo>
                  <a:lnTo>
                    <a:pt x="577110" y="1600199"/>
                  </a:lnTo>
                  <a:lnTo>
                    <a:pt x="610425" y="1600199"/>
                  </a:lnTo>
                  <a:lnTo>
                    <a:pt x="614574" y="1612899"/>
                  </a:lnTo>
                  <a:lnTo>
                    <a:pt x="624223" y="1638299"/>
                  </a:lnTo>
                  <a:lnTo>
                    <a:pt x="630472" y="1676399"/>
                  </a:lnTo>
                  <a:lnTo>
                    <a:pt x="632717" y="1701799"/>
                  </a:lnTo>
                  <a:lnTo>
                    <a:pt x="631557" y="1727199"/>
                  </a:lnTo>
                  <a:lnTo>
                    <a:pt x="627878" y="1752599"/>
                  </a:lnTo>
                  <a:lnTo>
                    <a:pt x="621448" y="1777999"/>
                  </a:lnTo>
                  <a:lnTo>
                    <a:pt x="612032" y="1790699"/>
                  </a:lnTo>
                  <a:lnTo>
                    <a:pt x="599491" y="1816099"/>
                  </a:lnTo>
                  <a:lnTo>
                    <a:pt x="583752" y="1828799"/>
                  </a:lnTo>
                  <a:lnTo>
                    <a:pt x="564809" y="1841499"/>
                  </a:lnTo>
                  <a:lnTo>
                    <a:pt x="542654" y="1854199"/>
                  </a:lnTo>
                  <a:lnTo>
                    <a:pt x="539774" y="1866899"/>
                  </a:lnTo>
                  <a:lnTo>
                    <a:pt x="534561" y="1866899"/>
                  </a:lnTo>
                  <a:lnTo>
                    <a:pt x="534561" y="1879599"/>
                  </a:lnTo>
                  <a:lnTo>
                    <a:pt x="535659" y="1879599"/>
                  </a:lnTo>
                  <a:lnTo>
                    <a:pt x="539252" y="1892299"/>
                  </a:lnTo>
                  <a:close/>
                </a:path>
                <a:path w="2502534" h="1930400">
                  <a:moveTo>
                    <a:pt x="1438718" y="1612899"/>
                  </a:moveTo>
                  <a:lnTo>
                    <a:pt x="1042348" y="1612899"/>
                  </a:lnTo>
                  <a:lnTo>
                    <a:pt x="1051319" y="1600199"/>
                  </a:lnTo>
                  <a:lnTo>
                    <a:pt x="1488128" y="1600199"/>
                  </a:lnTo>
                  <a:lnTo>
                    <a:pt x="1438718" y="1612899"/>
                  </a:lnTo>
                  <a:close/>
                </a:path>
                <a:path w="2502534" h="1930400">
                  <a:moveTo>
                    <a:pt x="604808" y="1930399"/>
                  </a:moveTo>
                  <a:lnTo>
                    <a:pt x="517745" y="1930399"/>
                  </a:lnTo>
                  <a:lnTo>
                    <a:pt x="511572" y="1917699"/>
                  </a:lnTo>
                  <a:lnTo>
                    <a:pt x="552557" y="1917699"/>
                  </a:lnTo>
                  <a:lnTo>
                    <a:pt x="551268" y="1892299"/>
                  </a:lnTo>
                  <a:lnTo>
                    <a:pt x="598260" y="1892299"/>
                  </a:lnTo>
                  <a:lnTo>
                    <a:pt x="644324" y="1879599"/>
                  </a:lnTo>
                  <a:lnTo>
                    <a:pt x="732717" y="1854199"/>
                  </a:lnTo>
                  <a:lnTo>
                    <a:pt x="774899" y="1828799"/>
                  </a:lnTo>
                  <a:lnTo>
                    <a:pt x="815641" y="1803399"/>
                  </a:lnTo>
                  <a:lnTo>
                    <a:pt x="854832" y="1777999"/>
                  </a:lnTo>
                  <a:lnTo>
                    <a:pt x="892401" y="1752599"/>
                  </a:lnTo>
                  <a:lnTo>
                    <a:pt x="928254" y="1727199"/>
                  </a:lnTo>
                  <a:lnTo>
                    <a:pt x="962296" y="1689099"/>
                  </a:lnTo>
                  <a:lnTo>
                    <a:pt x="994434" y="1650999"/>
                  </a:lnTo>
                  <a:lnTo>
                    <a:pt x="1024572" y="1612899"/>
                  </a:lnTo>
                  <a:lnTo>
                    <a:pt x="1389337" y="1612899"/>
                  </a:lnTo>
                  <a:lnTo>
                    <a:pt x="1339988" y="1625599"/>
                  </a:lnTo>
                  <a:lnTo>
                    <a:pt x="1258257" y="1638299"/>
                  </a:lnTo>
                  <a:lnTo>
                    <a:pt x="1045256" y="1638299"/>
                  </a:lnTo>
                  <a:lnTo>
                    <a:pt x="1051496" y="1647160"/>
                  </a:lnTo>
                  <a:lnTo>
                    <a:pt x="1051667" y="1647928"/>
                  </a:lnTo>
                  <a:lnTo>
                    <a:pt x="1051791" y="1648322"/>
                  </a:lnTo>
                  <a:lnTo>
                    <a:pt x="1026368" y="1689099"/>
                  </a:lnTo>
                  <a:lnTo>
                    <a:pt x="992551" y="1714499"/>
                  </a:lnTo>
                  <a:lnTo>
                    <a:pt x="956668" y="1752599"/>
                  </a:lnTo>
                  <a:lnTo>
                    <a:pt x="918796" y="1790699"/>
                  </a:lnTo>
                  <a:lnTo>
                    <a:pt x="879012" y="1816099"/>
                  </a:lnTo>
                  <a:lnTo>
                    <a:pt x="837395" y="1841499"/>
                  </a:lnTo>
                  <a:lnTo>
                    <a:pt x="794033" y="1866899"/>
                  </a:lnTo>
                  <a:lnTo>
                    <a:pt x="748997" y="1892299"/>
                  </a:lnTo>
                  <a:lnTo>
                    <a:pt x="654288" y="1917699"/>
                  </a:lnTo>
                  <a:lnTo>
                    <a:pt x="604808" y="1930399"/>
                  </a:lnTo>
                  <a:close/>
                </a:path>
                <a:path w="2502534" h="1930400">
                  <a:moveTo>
                    <a:pt x="1051367" y="1646978"/>
                  </a:moveTo>
                  <a:lnTo>
                    <a:pt x="1045256" y="1638299"/>
                  </a:lnTo>
                  <a:lnTo>
                    <a:pt x="1048630" y="1638299"/>
                  </a:lnTo>
                  <a:lnTo>
                    <a:pt x="1051367" y="1646978"/>
                  </a:lnTo>
                  <a:close/>
                </a:path>
                <a:path w="2502534" h="1930400">
                  <a:moveTo>
                    <a:pt x="1052037" y="1647928"/>
                  </a:moveTo>
                  <a:lnTo>
                    <a:pt x="1051425" y="1647160"/>
                  </a:lnTo>
                  <a:lnTo>
                    <a:pt x="1048630" y="1638299"/>
                  </a:lnTo>
                  <a:lnTo>
                    <a:pt x="1052436" y="1646978"/>
                  </a:lnTo>
                  <a:lnTo>
                    <a:pt x="1052516" y="1647160"/>
                  </a:lnTo>
                  <a:lnTo>
                    <a:pt x="1052037" y="1647928"/>
                  </a:lnTo>
                  <a:close/>
                </a:path>
                <a:path w="2502534" h="1930400">
                  <a:moveTo>
                    <a:pt x="1052516" y="1647160"/>
                  </a:moveTo>
                  <a:lnTo>
                    <a:pt x="1048630" y="1638299"/>
                  </a:lnTo>
                  <a:lnTo>
                    <a:pt x="1058040" y="1638299"/>
                  </a:lnTo>
                  <a:lnTo>
                    <a:pt x="1052629" y="1646978"/>
                  </a:lnTo>
                  <a:lnTo>
                    <a:pt x="1052516" y="1647160"/>
                  </a:lnTo>
                  <a:close/>
                </a:path>
                <a:path w="2502534" h="1930400">
                  <a:moveTo>
                    <a:pt x="1056449" y="1650999"/>
                  </a:moveTo>
                  <a:lnTo>
                    <a:pt x="1054199" y="1650999"/>
                  </a:lnTo>
                  <a:lnTo>
                    <a:pt x="1052516" y="1647160"/>
                  </a:lnTo>
                  <a:lnTo>
                    <a:pt x="1058040" y="1638299"/>
                  </a:lnTo>
                  <a:lnTo>
                    <a:pt x="1056449" y="1650999"/>
                  </a:lnTo>
                  <a:close/>
                </a:path>
                <a:path w="2502534" h="1930400">
                  <a:moveTo>
                    <a:pt x="1160530" y="1650999"/>
                  </a:moveTo>
                  <a:lnTo>
                    <a:pt x="1056449" y="1650999"/>
                  </a:lnTo>
                  <a:lnTo>
                    <a:pt x="1058040" y="1638299"/>
                  </a:lnTo>
                  <a:lnTo>
                    <a:pt x="1193241" y="1638299"/>
                  </a:lnTo>
                  <a:lnTo>
                    <a:pt x="1160530" y="1650999"/>
                  </a:lnTo>
                  <a:close/>
                </a:path>
                <a:path w="2502534" h="1930400">
                  <a:moveTo>
                    <a:pt x="1051791" y="1648322"/>
                  </a:moveTo>
                  <a:lnTo>
                    <a:pt x="1051425" y="1647160"/>
                  </a:lnTo>
                  <a:lnTo>
                    <a:pt x="1052037" y="1647928"/>
                  </a:lnTo>
                  <a:lnTo>
                    <a:pt x="1051791" y="1648322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037" y="1647928"/>
                  </a:lnTo>
                  <a:lnTo>
                    <a:pt x="1052516" y="1647160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1054199" y="1650999"/>
                  </a:moveTo>
                  <a:lnTo>
                    <a:pt x="1052636" y="1650999"/>
                  </a:lnTo>
                  <a:lnTo>
                    <a:pt x="1051791" y="1648322"/>
                  </a:lnTo>
                  <a:lnTo>
                    <a:pt x="1052037" y="1647928"/>
                  </a:lnTo>
                  <a:lnTo>
                    <a:pt x="1054199" y="1650999"/>
                  </a:lnTo>
                  <a:close/>
                </a:path>
                <a:path w="2502534" h="1930400">
                  <a:moveTo>
                    <a:pt x="552557" y="1917699"/>
                  </a:moveTo>
                  <a:lnTo>
                    <a:pt x="506771" y="1917699"/>
                  </a:lnTo>
                  <a:lnTo>
                    <a:pt x="500487" y="1904999"/>
                  </a:lnTo>
                  <a:lnTo>
                    <a:pt x="496021" y="1892299"/>
                  </a:lnTo>
                  <a:lnTo>
                    <a:pt x="551049" y="1892299"/>
                  </a:lnTo>
                  <a:lnTo>
                    <a:pt x="552557" y="1917699"/>
                  </a:lnTo>
                  <a:close/>
                </a:path>
                <a:path w="2502534" h="1930400">
                  <a:moveTo>
                    <a:pt x="551913" y="1904999"/>
                  </a:moveTo>
                  <a:lnTo>
                    <a:pt x="551049" y="1892299"/>
                  </a:lnTo>
                  <a:lnTo>
                    <a:pt x="551268" y="1892299"/>
                  </a:lnTo>
                  <a:lnTo>
                    <a:pt x="551913" y="19049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614583" y="4334551"/>
              <a:ext cx="80010" cy="15875"/>
            </a:xfrm>
            <a:custGeom>
              <a:avLst/>
              <a:gdLst/>
              <a:ahLst/>
              <a:cxnLst/>
              <a:rect l="l" t="t" r="r" b="b"/>
              <a:pathLst>
                <a:path w="80009" h="15875">
                  <a:moveTo>
                    <a:pt x="79556" y="15865"/>
                  </a:moveTo>
                  <a:lnTo>
                    <a:pt x="0" y="372"/>
                  </a:lnTo>
                  <a:lnTo>
                    <a:pt x="20832" y="0"/>
                  </a:lnTo>
                  <a:lnTo>
                    <a:pt x="40621" y="2319"/>
                  </a:lnTo>
                  <a:lnTo>
                    <a:pt x="59988" y="7538"/>
                  </a:lnTo>
                  <a:lnTo>
                    <a:pt x="79556" y="15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593597" y="4313276"/>
              <a:ext cx="121920" cy="58419"/>
            </a:xfrm>
            <a:custGeom>
              <a:avLst/>
              <a:gdLst/>
              <a:ahLst/>
              <a:cxnLst/>
              <a:rect l="l" t="t" r="r" b="b"/>
              <a:pathLst>
                <a:path w="121919" h="58420">
                  <a:moveTo>
                    <a:pt x="99201" y="58207"/>
                  </a:moveTo>
                  <a:lnTo>
                    <a:pt x="91132" y="56013"/>
                  </a:lnTo>
                  <a:lnTo>
                    <a:pt x="76755" y="49716"/>
                  </a:lnTo>
                  <a:lnTo>
                    <a:pt x="62962" y="45447"/>
                  </a:lnTo>
                  <a:lnTo>
                    <a:pt x="49133" y="43006"/>
                  </a:lnTo>
                  <a:lnTo>
                    <a:pt x="34648" y="42195"/>
                  </a:lnTo>
                  <a:lnTo>
                    <a:pt x="30807" y="42195"/>
                  </a:lnTo>
                  <a:lnTo>
                    <a:pt x="26802" y="42360"/>
                  </a:lnTo>
                  <a:lnTo>
                    <a:pt x="22632" y="42689"/>
                  </a:lnTo>
                  <a:lnTo>
                    <a:pt x="14323" y="41672"/>
                  </a:lnTo>
                  <a:lnTo>
                    <a:pt x="7293" y="37679"/>
                  </a:lnTo>
                  <a:lnTo>
                    <a:pt x="2274" y="31343"/>
                  </a:lnTo>
                  <a:lnTo>
                    <a:pt x="0" y="23295"/>
                  </a:lnTo>
                  <a:lnTo>
                    <a:pt x="1012" y="14963"/>
                  </a:lnTo>
                  <a:lnTo>
                    <a:pt x="29600" y="0"/>
                  </a:lnTo>
                  <a:lnTo>
                    <a:pt x="34648" y="0"/>
                  </a:lnTo>
                  <a:lnTo>
                    <a:pt x="72848" y="4450"/>
                  </a:lnTo>
                  <a:lnTo>
                    <a:pt x="109979" y="18295"/>
                  </a:lnTo>
                  <a:lnTo>
                    <a:pt x="121583" y="38511"/>
                  </a:lnTo>
                  <a:lnTo>
                    <a:pt x="119388" y="46590"/>
                  </a:lnTo>
                  <a:lnTo>
                    <a:pt x="114237" y="53189"/>
                  </a:lnTo>
                  <a:lnTo>
                    <a:pt x="107205" y="57163"/>
                  </a:lnTo>
                  <a:lnTo>
                    <a:pt x="99201" y="5820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729500" y="4372558"/>
              <a:ext cx="367030" cy="321310"/>
            </a:xfrm>
            <a:custGeom>
              <a:avLst/>
              <a:gdLst/>
              <a:ahLst/>
              <a:cxnLst/>
              <a:rect l="l" t="t" r="r" b="b"/>
              <a:pathLst>
                <a:path w="367030" h="321310">
                  <a:moveTo>
                    <a:pt x="366863" y="320888"/>
                  </a:moveTo>
                  <a:lnTo>
                    <a:pt x="0" y="0"/>
                  </a:lnTo>
                  <a:lnTo>
                    <a:pt x="45208" y="10315"/>
                  </a:lnTo>
                  <a:lnTo>
                    <a:pt x="89001" y="25359"/>
                  </a:lnTo>
                  <a:lnTo>
                    <a:pt x="131059" y="44813"/>
                  </a:lnTo>
                  <a:lnTo>
                    <a:pt x="171064" y="68357"/>
                  </a:lnTo>
                  <a:lnTo>
                    <a:pt x="208697" y="95673"/>
                  </a:lnTo>
                  <a:lnTo>
                    <a:pt x="243641" y="126441"/>
                  </a:lnTo>
                  <a:lnTo>
                    <a:pt x="275576" y="160342"/>
                  </a:lnTo>
                  <a:lnTo>
                    <a:pt x="304184" y="197056"/>
                  </a:lnTo>
                  <a:lnTo>
                    <a:pt x="329146" y="236265"/>
                  </a:lnTo>
                  <a:lnTo>
                    <a:pt x="350146" y="277649"/>
                  </a:lnTo>
                  <a:lnTo>
                    <a:pt x="366863" y="320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708729" y="4351768"/>
              <a:ext cx="428625" cy="436245"/>
            </a:xfrm>
            <a:custGeom>
              <a:avLst/>
              <a:gdLst/>
              <a:ahLst/>
              <a:cxnLst/>
              <a:rect l="l" t="t" r="r" b="b"/>
              <a:pathLst>
                <a:path w="428625" h="436245">
                  <a:moveTo>
                    <a:pt x="408635" y="343408"/>
                  </a:moveTo>
                  <a:lnTo>
                    <a:pt x="388150" y="285407"/>
                  </a:lnTo>
                  <a:lnTo>
                    <a:pt x="363321" y="238201"/>
                  </a:lnTo>
                  <a:lnTo>
                    <a:pt x="333590" y="193890"/>
                  </a:lnTo>
                  <a:lnTo>
                    <a:pt x="299415" y="152882"/>
                  </a:lnTo>
                  <a:lnTo>
                    <a:pt x="261213" y="115595"/>
                  </a:lnTo>
                  <a:lnTo>
                    <a:pt x="219405" y="82448"/>
                  </a:lnTo>
                  <a:lnTo>
                    <a:pt x="174383" y="53860"/>
                  </a:lnTo>
                  <a:lnTo>
                    <a:pt x="126593" y="30289"/>
                  </a:lnTo>
                  <a:lnTo>
                    <a:pt x="76428" y="12179"/>
                  </a:lnTo>
                  <a:lnTo>
                    <a:pt x="24333" y="0"/>
                  </a:lnTo>
                  <a:lnTo>
                    <a:pt x="15963" y="241"/>
                  </a:lnTo>
                  <a:lnTo>
                    <a:pt x="8610" y="3568"/>
                  </a:lnTo>
                  <a:lnTo>
                    <a:pt x="3022" y="9410"/>
                  </a:lnTo>
                  <a:lnTo>
                    <a:pt x="0" y="17221"/>
                  </a:lnTo>
                  <a:lnTo>
                    <a:pt x="254" y="25603"/>
                  </a:lnTo>
                  <a:lnTo>
                    <a:pt x="3581" y="32969"/>
                  </a:lnTo>
                  <a:lnTo>
                    <a:pt x="9423" y="38569"/>
                  </a:lnTo>
                  <a:lnTo>
                    <a:pt x="17221" y="41592"/>
                  </a:lnTo>
                  <a:lnTo>
                    <a:pt x="64427" y="52628"/>
                  </a:lnTo>
                  <a:lnTo>
                    <a:pt x="110070" y="69113"/>
                  </a:lnTo>
                  <a:lnTo>
                    <a:pt x="153733" y="90639"/>
                  </a:lnTo>
                  <a:lnTo>
                    <a:pt x="194983" y="116827"/>
                  </a:lnTo>
                  <a:lnTo>
                    <a:pt x="233375" y="147269"/>
                  </a:lnTo>
                  <a:lnTo>
                    <a:pt x="268490" y="181546"/>
                  </a:lnTo>
                  <a:lnTo>
                    <a:pt x="299872" y="219214"/>
                  </a:lnTo>
                  <a:lnTo>
                    <a:pt x="327126" y="259842"/>
                  </a:lnTo>
                  <a:lnTo>
                    <a:pt x="349846" y="302996"/>
                  </a:lnTo>
                  <a:lnTo>
                    <a:pt x="367601" y="348246"/>
                  </a:lnTo>
                  <a:lnTo>
                    <a:pt x="371741" y="355536"/>
                  </a:lnTo>
                  <a:lnTo>
                    <a:pt x="378129" y="360502"/>
                  </a:lnTo>
                  <a:lnTo>
                    <a:pt x="385902" y="362712"/>
                  </a:lnTo>
                  <a:lnTo>
                    <a:pt x="394208" y="361708"/>
                  </a:lnTo>
                  <a:lnTo>
                    <a:pt x="401485" y="357581"/>
                  </a:lnTo>
                  <a:lnTo>
                    <a:pt x="406438" y="351193"/>
                  </a:lnTo>
                  <a:lnTo>
                    <a:pt x="408635" y="343408"/>
                  </a:lnTo>
                  <a:close/>
                </a:path>
                <a:path w="428625" h="436245">
                  <a:moveTo>
                    <a:pt x="428586" y="392557"/>
                  </a:moveTo>
                  <a:lnTo>
                    <a:pt x="426935" y="384352"/>
                  </a:lnTo>
                  <a:lnTo>
                    <a:pt x="422414" y="377647"/>
                  </a:lnTo>
                  <a:lnTo>
                    <a:pt x="415721" y="373126"/>
                  </a:lnTo>
                  <a:lnTo>
                    <a:pt x="407517" y="371462"/>
                  </a:lnTo>
                  <a:lnTo>
                    <a:pt x="399313" y="373126"/>
                  </a:lnTo>
                  <a:lnTo>
                    <a:pt x="392620" y="377647"/>
                  </a:lnTo>
                  <a:lnTo>
                    <a:pt x="388099" y="384352"/>
                  </a:lnTo>
                  <a:lnTo>
                    <a:pt x="386448" y="392557"/>
                  </a:lnTo>
                  <a:lnTo>
                    <a:pt x="386448" y="414705"/>
                  </a:lnTo>
                  <a:lnTo>
                    <a:pt x="388099" y="422910"/>
                  </a:lnTo>
                  <a:lnTo>
                    <a:pt x="392620" y="429615"/>
                  </a:lnTo>
                  <a:lnTo>
                    <a:pt x="399313" y="434136"/>
                  </a:lnTo>
                  <a:lnTo>
                    <a:pt x="407517" y="435800"/>
                  </a:lnTo>
                  <a:lnTo>
                    <a:pt x="415721" y="434136"/>
                  </a:lnTo>
                  <a:lnTo>
                    <a:pt x="422414" y="429615"/>
                  </a:lnTo>
                  <a:lnTo>
                    <a:pt x="426935" y="422910"/>
                  </a:lnTo>
                  <a:lnTo>
                    <a:pt x="428586" y="414705"/>
                  </a:lnTo>
                  <a:lnTo>
                    <a:pt x="428586" y="39255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026746" y="5693721"/>
              <a:ext cx="71120" cy="6985"/>
            </a:xfrm>
            <a:custGeom>
              <a:avLst/>
              <a:gdLst/>
              <a:ahLst/>
              <a:cxnLst/>
              <a:rect l="l" t="t" r="r" b="b"/>
              <a:pathLst>
                <a:path w="71119" h="6985">
                  <a:moveTo>
                    <a:pt x="0" y="6620"/>
                  </a:moveTo>
                  <a:lnTo>
                    <a:pt x="70722" y="0"/>
                  </a:lnTo>
                  <a:lnTo>
                    <a:pt x="52836" y="1961"/>
                  </a:lnTo>
                  <a:lnTo>
                    <a:pt x="35361" y="4134"/>
                  </a:lnTo>
                  <a:lnTo>
                    <a:pt x="17886" y="5895"/>
                  </a:lnTo>
                  <a:lnTo>
                    <a:pt x="0" y="6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005678" y="5672705"/>
              <a:ext cx="113030" cy="48895"/>
            </a:xfrm>
            <a:custGeom>
              <a:avLst/>
              <a:gdLst/>
              <a:ahLst/>
              <a:cxnLst/>
              <a:rect l="l" t="t" r="r" b="b"/>
              <a:pathLst>
                <a:path w="113030" h="48895">
                  <a:moveTo>
                    <a:pt x="21068" y="48733"/>
                  </a:moveTo>
                  <a:lnTo>
                    <a:pt x="12869" y="47074"/>
                  </a:lnTo>
                  <a:lnTo>
                    <a:pt x="6172" y="42552"/>
                  </a:lnTo>
                  <a:lnTo>
                    <a:pt x="1656" y="35846"/>
                  </a:lnTo>
                  <a:lnTo>
                    <a:pt x="0" y="27635"/>
                  </a:lnTo>
                  <a:lnTo>
                    <a:pt x="1656" y="19425"/>
                  </a:lnTo>
                  <a:lnTo>
                    <a:pt x="6172" y="12719"/>
                  </a:lnTo>
                  <a:lnTo>
                    <a:pt x="12869" y="8196"/>
                  </a:lnTo>
                  <a:lnTo>
                    <a:pt x="21068" y="6538"/>
                  </a:lnTo>
                  <a:lnTo>
                    <a:pt x="29212" y="6362"/>
                  </a:lnTo>
                  <a:lnTo>
                    <a:pt x="37357" y="5875"/>
                  </a:lnTo>
                  <a:lnTo>
                    <a:pt x="45573" y="5135"/>
                  </a:lnTo>
                  <a:lnTo>
                    <a:pt x="80436" y="965"/>
                  </a:lnTo>
                  <a:lnTo>
                    <a:pt x="89898" y="0"/>
                  </a:lnTo>
                  <a:lnTo>
                    <a:pt x="98206" y="912"/>
                  </a:lnTo>
                  <a:lnTo>
                    <a:pt x="105278" y="4807"/>
                  </a:lnTo>
                  <a:lnTo>
                    <a:pt x="110379" y="11071"/>
                  </a:lnTo>
                  <a:lnTo>
                    <a:pt x="112777" y="19092"/>
                  </a:lnTo>
                  <a:lnTo>
                    <a:pt x="111865" y="27428"/>
                  </a:lnTo>
                  <a:lnTo>
                    <a:pt x="107973" y="34517"/>
                  </a:lnTo>
                  <a:lnTo>
                    <a:pt x="101709" y="39628"/>
                  </a:lnTo>
                  <a:lnTo>
                    <a:pt x="93684" y="42030"/>
                  </a:lnTo>
                  <a:lnTo>
                    <a:pt x="85105" y="42893"/>
                  </a:lnTo>
                  <a:lnTo>
                    <a:pt x="49867" y="47111"/>
                  </a:lnTo>
                  <a:lnTo>
                    <a:pt x="40563" y="47950"/>
                  </a:lnTo>
                  <a:lnTo>
                    <a:pt x="30976" y="48522"/>
                  </a:lnTo>
                  <a:lnTo>
                    <a:pt x="21068" y="4873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190275" y="5605181"/>
              <a:ext cx="429259" cy="80010"/>
            </a:xfrm>
            <a:custGeom>
              <a:avLst/>
              <a:gdLst/>
              <a:ahLst/>
              <a:cxnLst/>
              <a:rect l="l" t="t" r="r" b="b"/>
              <a:pathLst>
                <a:path w="429259" h="80010">
                  <a:moveTo>
                    <a:pt x="0" y="79665"/>
                  </a:moveTo>
                  <a:lnTo>
                    <a:pt x="428724" y="0"/>
                  </a:lnTo>
                  <a:lnTo>
                    <a:pt x="383082" y="16434"/>
                  </a:lnTo>
                  <a:lnTo>
                    <a:pt x="336823" y="30409"/>
                  </a:lnTo>
                  <a:lnTo>
                    <a:pt x="290070" y="42047"/>
                  </a:lnTo>
                  <a:lnTo>
                    <a:pt x="242947" y="51472"/>
                  </a:lnTo>
                  <a:lnTo>
                    <a:pt x="195577" y="58806"/>
                  </a:lnTo>
                  <a:lnTo>
                    <a:pt x="148083" y="64172"/>
                  </a:lnTo>
                  <a:lnTo>
                    <a:pt x="74041" y="70270"/>
                  </a:lnTo>
                  <a:lnTo>
                    <a:pt x="36817" y="73520"/>
                  </a:lnTo>
                  <a:lnTo>
                    <a:pt x="0" y="79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169528" y="5584101"/>
              <a:ext cx="471170" cy="121920"/>
            </a:xfrm>
            <a:custGeom>
              <a:avLst/>
              <a:gdLst/>
              <a:ahLst/>
              <a:cxnLst/>
              <a:rect l="l" t="t" r="r" b="b"/>
              <a:pathLst>
                <a:path w="471169" h="121920">
                  <a:moveTo>
                    <a:pt x="17065" y="121526"/>
                  </a:moveTo>
                  <a:lnTo>
                    <a:pt x="0" y="97049"/>
                  </a:lnTo>
                  <a:lnTo>
                    <a:pt x="2925" y="89507"/>
                  </a:lnTo>
                  <a:lnTo>
                    <a:pt x="55116" y="73643"/>
                  </a:lnTo>
                  <a:lnTo>
                    <a:pt x="130496" y="67884"/>
                  </a:lnTo>
                  <a:lnTo>
                    <a:pt x="148467" y="66376"/>
                  </a:lnTo>
                  <a:lnTo>
                    <a:pt x="166689" y="64265"/>
                  </a:lnTo>
                  <a:lnTo>
                    <a:pt x="166882" y="64265"/>
                  </a:lnTo>
                  <a:lnTo>
                    <a:pt x="213540" y="58987"/>
                  </a:lnTo>
                  <a:lnTo>
                    <a:pt x="260023" y="51786"/>
                  </a:lnTo>
                  <a:lnTo>
                    <a:pt x="306212" y="42546"/>
                  </a:lnTo>
                  <a:lnTo>
                    <a:pt x="351987" y="31151"/>
                  </a:lnTo>
                  <a:lnTo>
                    <a:pt x="397229" y="17487"/>
                  </a:lnTo>
                  <a:lnTo>
                    <a:pt x="441817" y="1439"/>
                  </a:lnTo>
                  <a:lnTo>
                    <a:pt x="450059" y="0"/>
                  </a:lnTo>
                  <a:lnTo>
                    <a:pt x="457944" y="1772"/>
                  </a:lnTo>
                  <a:lnTo>
                    <a:pt x="464590" y="6372"/>
                  </a:lnTo>
                  <a:lnTo>
                    <a:pt x="469113" y="13416"/>
                  </a:lnTo>
                  <a:lnTo>
                    <a:pt x="470550" y="21666"/>
                  </a:lnTo>
                  <a:lnTo>
                    <a:pt x="468780" y="29555"/>
                  </a:lnTo>
                  <a:lnTo>
                    <a:pt x="410434" y="57559"/>
                  </a:lnTo>
                  <a:lnTo>
                    <a:pt x="363526" y="71722"/>
                  </a:lnTo>
                  <a:lnTo>
                    <a:pt x="315842" y="83609"/>
                  </a:lnTo>
                  <a:lnTo>
                    <a:pt x="307731" y="85253"/>
                  </a:lnTo>
                  <a:lnTo>
                    <a:pt x="168830" y="85253"/>
                  </a:lnTo>
                  <a:lnTo>
                    <a:pt x="170699" y="105416"/>
                  </a:lnTo>
                  <a:lnTo>
                    <a:pt x="170768" y="106161"/>
                  </a:lnTo>
                  <a:lnTo>
                    <a:pt x="171663" y="106161"/>
                  </a:lnTo>
                  <a:lnTo>
                    <a:pt x="152542" y="108373"/>
                  </a:lnTo>
                  <a:lnTo>
                    <a:pt x="133544" y="109966"/>
                  </a:lnTo>
                  <a:lnTo>
                    <a:pt x="96187" y="112394"/>
                  </a:lnTo>
                  <a:lnTo>
                    <a:pt x="77930" y="113766"/>
                  </a:lnTo>
                  <a:lnTo>
                    <a:pt x="60017" y="115560"/>
                  </a:lnTo>
                  <a:lnTo>
                    <a:pt x="42495" y="118003"/>
                  </a:lnTo>
                  <a:lnTo>
                    <a:pt x="25410" y="121322"/>
                  </a:lnTo>
                  <a:lnTo>
                    <a:pt x="17065" y="121526"/>
                  </a:lnTo>
                  <a:close/>
                </a:path>
                <a:path w="471169" h="121920">
                  <a:moveTo>
                    <a:pt x="171683" y="106161"/>
                  </a:moveTo>
                  <a:lnTo>
                    <a:pt x="170768" y="106161"/>
                  </a:lnTo>
                  <a:lnTo>
                    <a:pt x="168830" y="85253"/>
                  </a:lnTo>
                  <a:lnTo>
                    <a:pt x="171582" y="105416"/>
                  </a:lnTo>
                  <a:lnTo>
                    <a:pt x="171683" y="106161"/>
                  </a:lnTo>
                  <a:close/>
                </a:path>
                <a:path w="471169" h="121920">
                  <a:moveTo>
                    <a:pt x="171684" y="106161"/>
                  </a:moveTo>
                  <a:lnTo>
                    <a:pt x="168830" y="85253"/>
                  </a:lnTo>
                  <a:lnTo>
                    <a:pt x="307731" y="85253"/>
                  </a:lnTo>
                  <a:lnTo>
                    <a:pt x="267348" y="93329"/>
                  </a:lnTo>
                  <a:lnTo>
                    <a:pt x="219096" y="100802"/>
                  </a:lnTo>
                  <a:lnTo>
                    <a:pt x="171684" y="10616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6991268" y="3685304"/>
              <a:ext cx="738505" cy="194945"/>
            </a:xfrm>
            <a:custGeom>
              <a:avLst/>
              <a:gdLst/>
              <a:ahLst/>
              <a:cxnLst/>
              <a:rect l="l" t="t" r="r" b="b"/>
              <a:pathLst>
                <a:path w="738505" h="194945">
                  <a:moveTo>
                    <a:pt x="703930" y="194816"/>
                  </a:moveTo>
                  <a:lnTo>
                    <a:pt x="34047" y="194816"/>
                  </a:lnTo>
                  <a:lnTo>
                    <a:pt x="20794" y="192140"/>
                  </a:lnTo>
                  <a:lnTo>
                    <a:pt x="9972" y="184843"/>
                  </a:lnTo>
                  <a:lnTo>
                    <a:pt x="2675" y="174020"/>
                  </a:lnTo>
                  <a:lnTo>
                    <a:pt x="0" y="160767"/>
                  </a:lnTo>
                  <a:lnTo>
                    <a:pt x="0" y="34048"/>
                  </a:lnTo>
                  <a:lnTo>
                    <a:pt x="2675" y="20795"/>
                  </a:lnTo>
                  <a:lnTo>
                    <a:pt x="9972" y="9972"/>
                  </a:lnTo>
                  <a:lnTo>
                    <a:pt x="20794" y="2675"/>
                  </a:lnTo>
                  <a:lnTo>
                    <a:pt x="34047" y="0"/>
                  </a:lnTo>
                  <a:lnTo>
                    <a:pt x="703930" y="0"/>
                  </a:lnTo>
                  <a:lnTo>
                    <a:pt x="717183" y="2675"/>
                  </a:lnTo>
                  <a:lnTo>
                    <a:pt x="728005" y="9972"/>
                  </a:lnTo>
                  <a:lnTo>
                    <a:pt x="735302" y="20795"/>
                  </a:lnTo>
                  <a:lnTo>
                    <a:pt x="737978" y="34048"/>
                  </a:lnTo>
                  <a:lnTo>
                    <a:pt x="737978" y="160767"/>
                  </a:lnTo>
                  <a:lnTo>
                    <a:pt x="735302" y="174020"/>
                  </a:lnTo>
                  <a:lnTo>
                    <a:pt x="728005" y="184843"/>
                  </a:lnTo>
                  <a:lnTo>
                    <a:pt x="717183" y="192140"/>
                  </a:lnTo>
                  <a:lnTo>
                    <a:pt x="703930" y="194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1687" y="3743291"/>
              <a:ext cx="443327" cy="7884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2016" y="3721190"/>
              <a:ext cx="96229" cy="11715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6578123" y="3868333"/>
              <a:ext cx="404495" cy="331470"/>
            </a:xfrm>
            <a:custGeom>
              <a:avLst/>
              <a:gdLst/>
              <a:ahLst/>
              <a:cxnLst/>
              <a:rect l="l" t="t" r="r" b="b"/>
              <a:pathLst>
                <a:path w="404494" h="331470">
                  <a:moveTo>
                    <a:pt x="47229" y="331299"/>
                  </a:moveTo>
                  <a:lnTo>
                    <a:pt x="26866" y="324313"/>
                  </a:lnTo>
                  <a:lnTo>
                    <a:pt x="10236" y="309424"/>
                  </a:lnTo>
                  <a:lnTo>
                    <a:pt x="795" y="289200"/>
                  </a:lnTo>
                  <a:lnTo>
                    <a:pt x="0" y="267688"/>
                  </a:lnTo>
                  <a:lnTo>
                    <a:pt x="7435" y="247484"/>
                  </a:lnTo>
                  <a:lnTo>
                    <a:pt x="22687" y="231186"/>
                  </a:lnTo>
                  <a:lnTo>
                    <a:pt x="348991" y="0"/>
                  </a:lnTo>
                  <a:lnTo>
                    <a:pt x="353660" y="10578"/>
                  </a:lnTo>
                  <a:lnTo>
                    <a:pt x="359041" y="20941"/>
                  </a:lnTo>
                  <a:lnTo>
                    <a:pt x="387311" y="59023"/>
                  </a:lnTo>
                  <a:lnTo>
                    <a:pt x="404443" y="74704"/>
                  </a:lnTo>
                  <a:lnTo>
                    <a:pt x="88729" y="320142"/>
                  </a:lnTo>
                  <a:lnTo>
                    <a:pt x="68719" y="330027"/>
                  </a:lnTo>
                  <a:lnTo>
                    <a:pt x="47229" y="331299"/>
                  </a:lnTo>
                  <a:close/>
                </a:path>
              </a:pathLst>
            </a:custGeom>
            <a:solidFill>
              <a:srgbClr val="0D2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9866" y="3873672"/>
              <a:ext cx="113750" cy="1316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6883553" y="3585095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05469" y="428667"/>
                  </a:moveTo>
                  <a:lnTo>
                    <a:pt x="158714" y="421499"/>
                  </a:lnTo>
                  <a:lnTo>
                    <a:pt x="114445" y="404186"/>
                  </a:lnTo>
                  <a:lnTo>
                    <a:pt x="74497" y="376997"/>
                  </a:lnTo>
                  <a:lnTo>
                    <a:pt x="42171" y="342205"/>
                  </a:lnTo>
                  <a:lnTo>
                    <a:pt x="18225" y="301192"/>
                  </a:lnTo>
                  <a:lnTo>
                    <a:pt x="3762" y="255092"/>
                  </a:lnTo>
                  <a:lnTo>
                    <a:pt x="0" y="207708"/>
                  </a:lnTo>
                  <a:lnTo>
                    <a:pt x="6668" y="160881"/>
                  </a:lnTo>
                  <a:lnTo>
                    <a:pt x="23495" y="116450"/>
                  </a:lnTo>
                  <a:lnTo>
                    <a:pt x="50209" y="76254"/>
                  </a:lnTo>
                  <a:lnTo>
                    <a:pt x="86539" y="42133"/>
                  </a:lnTo>
                  <a:lnTo>
                    <a:pt x="129405" y="17364"/>
                  </a:lnTo>
                  <a:lnTo>
                    <a:pt x="175273" y="3409"/>
                  </a:lnTo>
                  <a:lnTo>
                    <a:pt x="222343" y="0"/>
                  </a:lnTo>
                  <a:lnTo>
                    <a:pt x="268814" y="6871"/>
                  </a:lnTo>
                  <a:lnTo>
                    <a:pt x="312884" y="23755"/>
                  </a:lnTo>
                  <a:lnTo>
                    <a:pt x="324140" y="31275"/>
                  </a:lnTo>
                  <a:lnTo>
                    <a:pt x="194240" y="31275"/>
                  </a:lnTo>
                  <a:lnTo>
                    <a:pt x="147852" y="42590"/>
                  </a:lnTo>
                  <a:lnTo>
                    <a:pt x="104621" y="66489"/>
                  </a:lnTo>
                  <a:lnTo>
                    <a:pt x="68926" y="101347"/>
                  </a:lnTo>
                  <a:lnTo>
                    <a:pt x="44600" y="142984"/>
                  </a:lnTo>
                  <a:lnTo>
                    <a:pt x="32015" y="188867"/>
                  </a:lnTo>
                  <a:lnTo>
                    <a:pt x="31544" y="236463"/>
                  </a:lnTo>
                  <a:lnTo>
                    <a:pt x="43562" y="283237"/>
                  </a:lnTo>
                  <a:lnTo>
                    <a:pt x="66535" y="324122"/>
                  </a:lnTo>
                  <a:lnTo>
                    <a:pt x="99014" y="357941"/>
                  </a:lnTo>
                  <a:lnTo>
                    <a:pt x="140308" y="382984"/>
                  </a:lnTo>
                  <a:lnTo>
                    <a:pt x="186003" y="396308"/>
                  </a:lnTo>
                  <a:lnTo>
                    <a:pt x="233566" y="397538"/>
                  </a:lnTo>
                  <a:lnTo>
                    <a:pt x="323239" y="397538"/>
                  </a:lnTo>
                  <a:lnTo>
                    <a:pt x="299076" y="411474"/>
                  </a:lnTo>
                  <a:lnTo>
                    <a:pt x="252869" y="425415"/>
                  </a:lnTo>
                  <a:lnTo>
                    <a:pt x="205469" y="428667"/>
                  </a:lnTo>
                  <a:close/>
                </a:path>
                <a:path w="429259" h="429260">
                  <a:moveTo>
                    <a:pt x="323239" y="397538"/>
                  </a:moveTo>
                  <a:lnTo>
                    <a:pt x="233566" y="397538"/>
                  </a:lnTo>
                  <a:lnTo>
                    <a:pt x="280466" y="386299"/>
                  </a:lnTo>
                  <a:lnTo>
                    <a:pt x="324168" y="362217"/>
                  </a:lnTo>
                  <a:lnTo>
                    <a:pt x="359553" y="327753"/>
                  </a:lnTo>
                  <a:lnTo>
                    <a:pt x="383807" y="286625"/>
                  </a:lnTo>
                  <a:lnTo>
                    <a:pt x="396567" y="241288"/>
                  </a:lnTo>
                  <a:lnTo>
                    <a:pt x="397470" y="194198"/>
                  </a:lnTo>
                  <a:lnTo>
                    <a:pt x="386154" y="147811"/>
                  </a:lnTo>
                  <a:lnTo>
                    <a:pt x="362254" y="104583"/>
                  </a:lnTo>
                  <a:lnTo>
                    <a:pt x="327792" y="69198"/>
                  </a:lnTo>
                  <a:lnTo>
                    <a:pt x="286665" y="44942"/>
                  </a:lnTo>
                  <a:lnTo>
                    <a:pt x="241329" y="32180"/>
                  </a:lnTo>
                  <a:lnTo>
                    <a:pt x="194240" y="31275"/>
                  </a:lnTo>
                  <a:lnTo>
                    <a:pt x="324140" y="31275"/>
                  </a:lnTo>
                  <a:lnTo>
                    <a:pt x="386618" y="86500"/>
                  </a:lnTo>
                  <a:lnTo>
                    <a:pt x="411384" y="129366"/>
                  </a:lnTo>
                  <a:lnTo>
                    <a:pt x="425339" y="175235"/>
                  </a:lnTo>
                  <a:lnTo>
                    <a:pt x="428748" y="222304"/>
                  </a:lnTo>
                  <a:lnTo>
                    <a:pt x="421878" y="268774"/>
                  </a:lnTo>
                  <a:lnTo>
                    <a:pt x="404995" y="312843"/>
                  </a:lnTo>
                  <a:lnTo>
                    <a:pt x="378364" y="352709"/>
                  </a:lnTo>
                  <a:lnTo>
                    <a:pt x="342251" y="386572"/>
                  </a:lnTo>
                  <a:lnTo>
                    <a:pt x="323239" y="397538"/>
                  </a:lnTo>
                  <a:close/>
                </a:path>
              </a:pathLst>
            </a:custGeom>
            <a:solidFill>
              <a:srgbClr val="0D2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672262" y="537155"/>
            <a:ext cx="7562850" cy="2249170"/>
          </a:xfrm>
          <a:custGeom>
            <a:avLst/>
            <a:gdLst/>
            <a:ahLst/>
            <a:cxnLst/>
            <a:rect l="l" t="t" r="r" b="b"/>
            <a:pathLst>
              <a:path w="7562850" h="2249170">
                <a:moveTo>
                  <a:pt x="7467860" y="2248581"/>
                </a:moveTo>
                <a:lnTo>
                  <a:pt x="95250" y="2248581"/>
                </a:lnTo>
                <a:lnTo>
                  <a:pt x="76580" y="2246734"/>
                </a:lnTo>
                <a:lnTo>
                  <a:pt x="27898" y="2220683"/>
                </a:lnTo>
                <a:lnTo>
                  <a:pt x="1847" y="2172000"/>
                </a:lnTo>
                <a:lnTo>
                  <a:pt x="0" y="2153331"/>
                </a:lnTo>
                <a:lnTo>
                  <a:pt x="0" y="95250"/>
                </a:lnTo>
                <a:lnTo>
                  <a:pt x="16003" y="42405"/>
                </a:lnTo>
                <a:lnTo>
                  <a:pt x="58799" y="7250"/>
                </a:lnTo>
                <a:lnTo>
                  <a:pt x="7467860" y="0"/>
                </a:lnTo>
                <a:lnTo>
                  <a:pt x="7486529" y="1847"/>
                </a:lnTo>
                <a:lnTo>
                  <a:pt x="7535212" y="27898"/>
                </a:lnTo>
                <a:lnTo>
                  <a:pt x="7561263" y="76580"/>
                </a:lnTo>
                <a:lnTo>
                  <a:pt x="7562612" y="90220"/>
                </a:lnTo>
                <a:lnTo>
                  <a:pt x="7562612" y="2158361"/>
                </a:lnTo>
                <a:lnTo>
                  <a:pt x="7547107" y="2206176"/>
                </a:lnTo>
                <a:lnTo>
                  <a:pt x="7504311" y="2241331"/>
                </a:lnTo>
                <a:lnTo>
                  <a:pt x="7467860" y="2248581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8347129" y="5795666"/>
            <a:ext cx="2181225" cy="1828164"/>
            <a:chOff x="8347129" y="5795666"/>
            <a:chExt cx="2181225" cy="1828164"/>
          </a:xfrm>
        </p:grpSpPr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7129" y="5795666"/>
              <a:ext cx="2180352" cy="120689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47126" y="6933437"/>
              <a:ext cx="2181225" cy="329565"/>
            </a:xfrm>
            <a:custGeom>
              <a:avLst/>
              <a:gdLst/>
              <a:ahLst/>
              <a:cxnLst/>
              <a:rect l="l" t="t" r="r" b="b"/>
              <a:pathLst>
                <a:path w="2181225" h="329565">
                  <a:moveTo>
                    <a:pt x="2181225" y="280416"/>
                  </a:moveTo>
                  <a:lnTo>
                    <a:pt x="0" y="280416"/>
                  </a:lnTo>
                  <a:lnTo>
                    <a:pt x="0" y="329107"/>
                  </a:lnTo>
                  <a:lnTo>
                    <a:pt x="2181225" y="329107"/>
                  </a:lnTo>
                  <a:lnTo>
                    <a:pt x="2181225" y="280416"/>
                  </a:lnTo>
                  <a:close/>
                </a:path>
                <a:path w="2181225" h="329565">
                  <a:moveTo>
                    <a:pt x="2181225" y="0"/>
                  </a:moveTo>
                  <a:lnTo>
                    <a:pt x="0" y="0"/>
                  </a:lnTo>
                  <a:lnTo>
                    <a:pt x="0" y="47828"/>
                  </a:lnTo>
                  <a:lnTo>
                    <a:pt x="2181225" y="47828"/>
                  </a:lnTo>
                  <a:lnTo>
                    <a:pt x="218122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47129" y="6981255"/>
              <a:ext cx="2181225" cy="233045"/>
            </a:xfrm>
            <a:custGeom>
              <a:avLst/>
              <a:gdLst/>
              <a:ahLst/>
              <a:cxnLst/>
              <a:rect l="l" t="t" r="r" b="b"/>
              <a:pathLst>
                <a:path w="2181225" h="233045">
                  <a:moveTo>
                    <a:pt x="2181224" y="232596"/>
                  </a:moveTo>
                  <a:lnTo>
                    <a:pt x="0" y="232596"/>
                  </a:lnTo>
                  <a:lnTo>
                    <a:pt x="0" y="0"/>
                  </a:lnTo>
                  <a:lnTo>
                    <a:pt x="2181224" y="0"/>
                  </a:lnTo>
                  <a:lnTo>
                    <a:pt x="2181224" y="232596"/>
                  </a:lnTo>
                  <a:close/>
                </a:path>
              </a:pathLst>
            </a:custGeom>
            <a:solidFill>
              <a:srgbClr val="E33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250156" y="6933432"/>
              <a:ext cx="375285" cy="187325"/>
            </a:xfrm>
            <a:custGeom>
              <a:avLst/>
              <a:gdLst/>
              <a:ahLst/>
              <a:cxnLst/>
              <a:rect l="l" t="t" r="r" b="b"/>
              <a:pathLst>
                <a:path w="375284" h="187325">
                  <a:moveTo>
                    <a:pt x="187585" y="186946"/>
                  </a:moveTo>
                  <a:lnTo>
                    <a:pt x="137639" y="180254"/>
                  </a:lnTo>
                  <a:lnTo>
                    <a:pt x="92807" y="161376"/>
                  </a:lnTo>
                  <a:lnTo>
                    <a:pt x="54857" y="132112"/>
                  </a:lnTo>
                  <a:lnTo>
                    <a:pt x="25560" y="94262"/>
                  </a:lnTo>
                  <a:lnTo>
                    <a:pt x="6685" y="49624"/>
                  </a:lnTo>
                  <a:lnTo>
                    <a:pt x="0" y="0"/>
                  </a:lnTo>
                  <a:lnTo>
                    <a:pt x="375170" y="0"/>
                  </a:lnTo>
                  <a:lnTo>
                    <a:pt x="368455" y="49775"/>
                  </a:lnTo>
                  <a:lnTo>
                    <a:pt x="349513" y="94455"/>
                  </a:lnTo>
                  <a:lnTo>
                    <a:pt x="320149" y="132275"/>
                  </a:lnTo>
                  <a:lnTo>
                    <a:pt x="282169" y="161472"/>
                  </a:lnTo>
                  <a:lnTo>
                    <a:pt x="237379" y="180284"/>
                  </a:lnTo>
                  <a:lnTo>
                    <a:pt x="187585" y="18694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305500" y="6767354"/>
              <a:ext cx="572770" cy="298450"/>
            </a:xfrm>
            <a:custGeom>
              <a:avLst/>
              <a:gdLst/>
              <a:ahLst/>
              <a:cxnLst/>
              <a:rect l="l" t="t" r="r" b="b"/>
              <a:pathLst>
                <a:path w="572770" h="298450">
                  <a:moveTo>
                    <a:pt x="135881" y="297869"/>
                  </a:moveTo>
                  <a:lnTo>
                    <a:pt x="95261" y="292648"/>
                  </a:lnTo>
                  <a:lnTo>
                    <a:pt x="58537" y="275616"/>
                  </a:lnTo>
                  <a:lnTo>
                    <a:pt x="28492" y="248066"/>
                  </a:lnTo>
                  <a:lnTo>
                    <a:pt x="7911" y="211292"/>
                  </a:lnTo>
                  <a:lnTo>
                    <a:pt x="0" y="169705"/>
                  </a:lnTo>
                  <a:lnTo>
                    <a:pt x="5238" y="129224"/>
                  </a:lnTo>
                  <a:lnTo>
                    <a:pt x="22328" y="92624"/>
                  </a:lnTo>
                  <a:lnTo>
                    <a:pt x="49972" y="62681"/>
                  </a:lnTo>
                  <a:lnTo>
                    <a:pt x="86872" y="42171"/>
                  </a:lnTo>
                  <a:lnTo>
                    <a:pt x="144020" y="34291"/>
                  </a:lnTo>
                  <a:lnTo>
                    <a:pt x="171530" y="39787"/>
                  </a:lnTo>
                  <a:lnTo>
                    <a:pt x="197242" y="50866"/>
                  </a:lnTo>
                  <a:lnTo>
                    <a:pt x="561942" y="0"/>
                  </a:lnTo>
                  <a:lnTo>
                    <a:pt x="568609" y="1440"/>
                  </a:lnTo>
                  <a:lnTo>
                    <a:pt x="572412" y="6304"/>
                  </a:lnTo>
                  <a:lnTo>
                    <a:pt x="572617" y="12472"/>
                  </a:lnTo>
                  <a:lnTo>
                    <a:pt x="568486" y="17825"/>
                  </a:lnTo>
                  <a:lnTo>
                    <a:pt x="256135" y="212597"/>
                  </a:lnTo>
                  <a:lnTo>
                    <a:pt x="243620" y="237466"/>
                  </a:lnTo>
                  <a:lnTo>
                    <a:pt x="226034" y="259279"/>
                  </a:lnTo>
                  <a:lnTo>
                    <a:pt x="203867" y="277098"/>
                  </a:lnTo>
                  <a:lnTo>
                    <a:pt x="177610" y="289984"/>
                  </a:lnTo>
                  <a:lnTo>
                    <a:pt x="135881" y="29786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305500" y="6766484"/>
              <a:ext cx="572770" cy="212090"/>
            </a:xfrm>
            <a:custGeom>
              <a:avLst/>
              <a:gdLst/>
              <a:ahLst/>
              <a:cxnLst/>
              <a:rect l="l" t="t" r="r" b="b"/>
              <a:pathLst>
                <a:path w="572770" h="212090">
                  <a:moveTo>
                    <a:pt x="7911" y="211727"/>
                  </a:moveTo>
                  <a:lnTo>
                    <a:pt x="0" y="170140"/>
                  </a:lnTo>
                  <a:lnTo>
                    <a:pt x="5238" y="129659"/>
                  </a:lnTo>
                  <a:lnTo>
                    <a:pt x="22328" y="93059"/>
                  </a:lnTo>
                  <a:lnTo>
                    <a:pt x="49972" y="63116"/>
                  </a:lnTo>
                  <a:lnTo>
                    <a:pt x="86872" y="42606"/>
                  </a:lnTo>
                  <a:lnTo>
                    <a:pt x="115527" y="35596"/>
                  </a:lnTo>
                  <a:lnTo>
                    <a:pt x="144020" y="35106"/>
                  </a:lnTo>
                  <a:lnTo>
                    <a:pt x="171530" y="40650"/>
                  </a:lnTo>
                  <a:lnTo>
                    <a:pt x="197242" y="51736"/>
                  </a:lnTo>
                  <a:lnTo>
                    <a:pt x="561942" y="869"/>
                  </a:lnTo>
                  <a:lnTo>
                    <a:pt x="567177" y="0"/>
                  </a:lnTo>
                  <a:lnTo>
                    <a:pt x="571104" y="3043"/>
                  </a:lnTo>
                  <a:lnTo>
                    <a:pt x="572412" y="6956"/>
                  </a:lnTo>
                  <a:lnTo>
                    <a:pt x="7911" y="21172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6532" y="6832133"/>
              <a:ext cx="202417" cy="20172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347129" y="7120379"/>
              <a:ext cx="2181225" cy="503555"/>
            </a:xfrm>
            <a:custGeom>
              <a:avLst/>
              <a:gdLst/>
              <a:ahLst/>
              <a:cxnLst/>
              <a:rect l="l" t="t" r="r" b="b"/>
              <a:pathLst>
                <a:path w="2181225" h="503554">
                  <a:moveTo>
                    <a:pt x="2013706" y="503451"/>
                  </a:moveTo>
                  <a:lnTo>
                    <a:pt x="167518" y="503451"/>
                  </a:lnTo>
                  <a:lnTo>
                    <a:pt x="122996" y="497485"/>
                  </a:lnTo>
                  <a:lnTo>
                    <a:pt x="82983" y="480650"/>
                  </a:lnTo>
                  <a:lnTo>
                    <a:pt x="49077" y="454541"/>
                  </a:lnTo>
                  <a:lnTo>
                    <a:pt x="22878" y="420750"/>
                  </a:lnTo>
                  <a:lnTo>
                    <a:pt x="5986" y="380873"/>
                  </a:lnTo>
                  <a:lnTo>
                    <a:pt x="0" y="336503"/>
                  </a:lnTo>
                  <a:lnTo>
                    <a:pt x="0" y="0"/>
                  </a:lnTo>
                  <a:lnTo>
                    <a:pt x="2181224" y="0"/>
                  </a:lnTo>
                  <a:lnTo>
                    <a:pt x="2181224" y="336503"/>
                  </a:lnTo>
                  <a:lnTo>
                    <a:pt x="2175238" y="380873"/>
                  </a:lnTo>
                  <a:lnTo>
                    <a:pt x="2158346" y="420750"/>
                  </a:lnTo>
                  <a:lnTo>
                    <a:pt x="2132147" y="454541"/>
                  </a:lnTo>
                  <a:lnTo>
                    <a:pt x="2098241" y="480650"/>
                  </a:lnTo>
                  <a:lnTo>
                    <a:pt x="2058228" y="497485"/>
                  </a:lnTo>
                  <a:lnTo>
                    <a:pt x="2013706" y="503451"/>
                  </a:lnTo>
                  <a:close/>
                </a:path>
              </a:pathLst>
            </a:custGeom>
            <a:solidFill>
              <a:srgbClr val="E33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498497" y="7202995"/>
              <a:ext cx="1878964" cy="269240"/>
            </a:xfrm>
            <a:custGeom>
              <a:avLst/>
              <a:gdLst/>
              <a:ahLst/>
              <a:cxnLst/>
              <a:rect l="l" t="t" r="r" b="b"/>
              <a:pathLst>
                <a:path w="1878965" h="269240">
                  <a:moveTo>
                    <a:pt x="136105" y="61734"/>
                  </a:moveTo>
                  <a:lnTo>
                    <a:pt x="116916" y="19558"/>
                  </a:lnTo>
                  <a:lnTo>
                    <a:pt x="83159" y="1295"/>
                  </a:lnTo>
                  <a:lnTo>
                    <a:pt x="69367" y="0"/>
                  </a:lnTo>
                  <a:lnTo>
                    <a:pt x="61112" y="393"/>
                  </a:lnTo>
                  <a:lnTo>
                    <a:pt x="23266" y="17449"/>
                  </a:lnTo>
                  <a:lnTo>
                    <a:pt x="4330" y="53009"/>
                  </a:lnTo>
                  <a:lnTo>
                    <a:pt x="1752" y="74777"/>
                  </a:lnTo>
                  <a:lnTo>
                    <a:pt x="2311" y="86741"/>
                  </a:lnTo>
                  <a:lnTo>
                    <a:pt x="15849" y="125260"/>
                  </a:lnTo>
                  <a:lnTo>
                    <a:pt x="70675" y="155638"/>
                  </a:lnTo>
                  <a:lnTo>
                    <a:pt x="75031" y="157378"/>
                  </a:lnTo>
                  <a:lnTo>
                    <a:pt x="78524" y="159118"/>
                  </a:lnTo>
                  <a:lnTo>
                    <a:pt x="81140" y="160858"/>
                  </a:lnTo>
                  <a:lnTo>
                    <a:pt x="83324" y="162153"/>
                  </a:lnTo>
                  <a:lnTo>
                    <a:pt x="85064" y="163893"/>
                  </a:lnTo>
                  <a:lnTo>
                    <a:pt x="89433" y="183896"/>
                  </a:lnTo>
                  <a:lnTo>
                    <a:pt x="89433" y="201282"/>
                  </a:lnTo>
                  <a:lnTo>
                    <a:pt x="73291" y="223901"/>
                  </a:lnTo>
                  <a:lnTo>
                    <a:pt x="59766" y="223901"/>
                  </a:lnTo>
                  <a:lnTo>
                    <a:pt x="54533" y="221716"/>
                  </a:lnTo>
                  <a:lnTo>
                    <a:pt x="51485" y="217805"/>
                  </a:lnTo>
                  <a:lnTo>
                    <a:pt x="47993" y="213029"/>
                  </a:lnTo>
                  <a:lnTo>
                    <a:pt x="46240" y="208241"/>
                  </a:lnTo>
                  <a:lnTo>
                    <a:pt x="46240" y="186067"/>
                  </a:lnTo>
                  <a:lnTo>
                    <a:pt x="0" y="186067"/>
                  </a:lnTo>
                  <a:lnTo>
                    <a:pt x="0" y="204330"/>
                  </a:lnTo>
                  <a:lnTo>
                    <a:pt x="330" y="211086"/>
                  </a:lnTo>
                  <a:lnTo>
                    <a:pt x="19202" y="250418"/>
                  </a:lnTo>
                  <a:lnTo>
                    <a:pt x="53390" y="268020"/>
                  </a:lnTo>
                  <a:lnTo>
                    <a:pt x="67183" y="269113"/>
                  </a:lnTo>
                  <a:lnTo>
                    <a:pt x="76085" y="268706"/>
                  </a:lnTo>
                  <a:lnTo>
                    <a:pt x="116090" y="251104"/>
                  </a:lnTo>
                  <a:lnTo>
                    <a:pt x="133210" y="213525"/>
                  </a:lnTo>
                  <a:lnTo>
                    <a:pt x="135242" y="189979"/>
                  </a:lnTo>
                  <a:lnTo>
                    <a:pt x="135153" y="183045"/>
                  </a:lnTo>
                  <a:lnTo>
                    <a:pt x="128257" y="143459"/>
                  </a:lnTo>
                  <a:lnTo>
                    <a:pt x="94234" y="115646"/>
                  </a:lnTo>
                  <a:lnTo>
                    <a:pt x="61950" y="102603"/>
                  </a:lnTo>
                  <a:lnTo>
                    <a:pt x="58458" y="100863"/>
                  </a:lnTo>
                  <a:lnTo>
                    <a:pt x="55841" y="99123"/>
                  </a:lnTo>
                  <a:lnTo>
                    <a:pt x="53657" y="97815"/>
                  </a:lnTo>
                  <a:lnTo>
                    <a:pt x="51917" y="96075"/>
                  </a:lnTo>
                  <a:lnTo>
                    <a:pt x="51041" y="93903"/>
                  </a:lnTo>
                  <a:lnTo>
                    <a:pt x="49733" y="91732"/>
                  </a:lnTo>
                  <a:lnTo>
                    <a:pt x="49301" y="89560"/>
                  </a:lnTo>
                  <a:lnTo>
                    <a:pt x="48425" y="83464"/>
                  </a:lnTo>
                  <a:lnTo>
                    <a:pt x="48425" y="70421"/>
                  </a:lnTo>
                  <a:lnTo>
                    <a:pt x="58889" y="47815"/>
                  </a:lnTo>
                  <a:lnTo>
                    <a:pt x="61074" y="46507"/>
                  </a:lnTo>
                  <a:lnTo>
                    <a:pt x="64566" y="45643"/>
                  </a:lnTo>
                  <a:lnTo>
                    <a:pt x="76784" y="45643"/>
                  </a:lnTo>
                  <a:lnTo>
                    <a:pt x="82016" y="47815"/>
                  </a:lnTo>
                  <a:lnTo>
                    <a:pt x="85064" y="52603"/>
                  </a:lnTo>
                  <a:lnTo>
                    <a:pt x="88557" y="57823"/>
                  </a:lnTo>
                  <a:lnTo>
                    <a:pt x="90309" y="64338"/>
                  </a:lnTo>
                  <a:lnTo>
                    <a:pt x="90309" y="84340"/>
                  </a:lnTo>
                  <a:lnTo>
                    <a:pt x="136105" y="84340"/>
                  </a:lnTo>
                  <a:lnTo>
                    <a:pt x="136105" y="61734"/>
                  </a:lnTo>
                  <a:close/>
                </a:path>
                <a:path w="1878965" h="269240">
                  <a:moveTo>
                    <a:pt x="292290" y="1905"/>
                  </a:moveTo>
                  <a:lnTo>
                    <a:pt x="161848" y="1905"/>
                  </a:lnTo>
                  <a:lnTo>
                    <a:pt x="161848" y="46278"/>
                  </a:lnTo>
                  <a:lnTo>
                    <a:pt x="204165" y="46278"/>
                  </a:lnTo>
                  <a:lnTo>
                    <a:pt x="204165" y="266877"/>
                  </a:lnTo>
                  <a:lnTo>
                    <a:pt x="249974" y="266877"/>
                  </a:lnTo>
                  <a:lnTo>
                    <a:pt x="249974" y="46278"/>
                  </a:lnTo>
                  <a:lnTo>
                    <a:pt x="292290" y="46278"/>
                  </a:lnTo>
                  <a:lnTo>
                    <a:pt x="292290" y="1905"/>
                  </a:lnTo>
                  <a:close/>
                </a:path>
                <a:path w="1878965" h="269240">
                  <a:moveTo>
                    <a:pt x="468528" y="266496"/>
                  </a:moveTo>
                  <a:lnTo>
                    <a:pt x="431368" y="157378"/>
                  </a:lnTo>
                  <a:lnTo>
                    <a:pt x="427964" y="147383"/>
                  </a:lnTo>
                  <a:lnTo>
                    <a:pt x="435813" y="142087"/>
                  </a:lnTo>
                  <a:lnTo>
                    <a:pt x="442404" y="136017"/>
                  </a:lnTo>
                  <a:lnTo>
                    <a:pt x="447776" y="129222"/>
                  </a:lnTo>
                  <a:lnTo>
                    <a:pt x="451954" y="121729"/>
                  </a:lnTo>
                  <a:lnTo>
                    <a:pt x="453872" y="116509"/>
                  </a:lnTo>
                  <a:lnTo>
                    <a:pt x="455129" y="113093"/>
                  </a:lnTo>
                  <a:lnTo>
                    <a:pt x="455256" y="112598"/>
                  </a:lnTo>
                  <a:lnTo>
                    <a:pt x="457454" y="103517"/>
                  </a:lnTo>
                  <a:lnTo>
                    <a:pt x="458889" y="93052"/>
                  </a:lnTo>
                  <a:lnTo>
                    <a:pt x="458901" y="92595"/>
                  </a:lnTo>
                  <a:lnTo>
                    <a:pt x="459371" y="81724"/>
                  </a:lnTo>
                  <a:lnTo>
                    <a:pt x="458304" y="63385"/>
                  </a:lnTo>
                  <a:lnTo>
                    <a:pt x="455066" y="47434"/>
                  </a:lnTo>
                  <a:lnTo>
                    <a:pt x="454342" y="45643"/>
                  </a:lnTo>
                  <a:lnTo>
                    <a:pt x="449618" y="33858"/>
                  </a:lnTo>
                  <a:lnTo>
                    <a:pt x="441921" y="22606"/>
                  </a:lnTo>
                  <a:lnTo>
                    <a:pt x="432028" y="13728"/>
                  </a:lnTo>
                  <a:lnTo>
                    <a:pt x="420052" y="7327"/>
                  </a:lnTo>
                  <a:lnTo>
                    <a:pt x="413131" y="5422"/>
                  </a:lnTo>
                  <a:lnTo>
                    <a:pt x="413131" y="69126"/>
                  </a:lnTo>
                  <a:lnTo>
                    <a:pt x="413131" y="86944"/>
                  </a:lnTo>
                  <a:lnTo>
                    <a:pt x="393928" y="116509"/>
                  </a:lnTo>
                  <a:lnTo>
                    <a:pt x="372122" y="116509"/>
                  </a:lnTo>
                  <a:lnTo>
                    <a:pt x="372122" y="45643"/>
                  </a:lnTo>
                  <a:lnTo>
                    <a:pt x="397421" y="45643"/>
                  </a:lnTo>
                  <a:lnTo>
                    <a:pt x="412254" y="64338"/>
                  </a:lnTo>
                  <a:lnTo>
                    <a:pt x="413131" y="69126"/>
                  </a:lnTo>
                  <a:lnTo>
                    <a:pt x="413131" y="5422"/>
                  </a:lnTo>
                  <a:lnTo>
                    <a:pt x="406031" y="3467"/>
                  </a:lnTo>
                  <a:lnTo>
                    <a:pt x="390004" y="2171"/>
                  </a:lnTo>
                  <a:lnTo>
                    <a:pt x="326313" y="2171"/>
                  </a:lnTo>
                  <a:lnTo>
                    <a:pt x="326313" y="266496"/>
                  </a:lnTo>
                  <a:lnTo>
                    <a:pt x="372122" y="266496"/>
                  </a:lnTo>
                  <a:lnTo>
                    <a:pt x="372122" y="157378"/>
                  </a:lnTo>
                  <a:lnTo>
                    <a:pt x="386080" y="157378"/>
                  </a:lnTo>
                  <a:lnTo>
                    <a:pt x="420103" y="266496"/>
                  </a:lnTo>
                  <a:lnTo>
                    <a:pt x="468528" y="266496"/>
                  </a:lnTo>
                  <a:close/>
                </a:path>
                <a:path w="1878965" h="269240">
                  <a:moveTo>
                    <a:pt x="625144" y="1905"/>
                  </a:moveTo>
                  <a:lnTo>
                    <a:pt x="506920" y="1905"/>
                  </a:lnTo>
                  <a:lnTo>
                    <a:pt x="506920" y="46278"/>
                  </a:lnTo>
                  <a:lnTo>
                    <a:pt x="506920" y="112204"/>
                  </a:lnTo>
                  <a:lnTo>
                    <a:pt x="506920" y="155308"/>
                  </a:lnTo>
                  <a:lnTo>
                    <a:pt x="506920" y="221234"/>
                  </a:lnTo>
                  <a:lnTo>
                    <a:pt x="506920" y="266877"/>
                  </a:lnTo>
                  <a:lnTo>
                    <a:pt x="625144" y="266877"/>
                  </a:lnTo>
                  <a:lnTo>
                    <a:pt x="625144" y="221234"/>
                  </a:lnTo>
                  <a:lnTo>
                    <a:pt x="552284" y="221234"/>
                  </a:lnTo>
                  <a:lnTo>
                    <a:pt x="552284" y="155308"/>
                  </a:lnTo>
                  <a:lnTo>
                    <a:pt x="615543" y="155308"/>
                  </a:lnTo>
                  <a:lnTo>
                    <a:pt x="615543" y="112204"/>
                  </a:lnTo>
                  <a:lnTo>
                    <a:pt x="552284" y="112204"/>
                  </a:lnTo>
                  <a:lnTo>
                    <a:pt x="552284" y="46278"/>
                  </a:lnTo>
                  <a:lnTo>
                    <a:pt x="625144" y="46278"/>
                  </a:lnTo>
                  <a:lnTo>
                    <a:pt x="625144" y="1905"/>
                  </a:lnTo>
                  <a:close/>
                </a:path>
                <a:path w="1878965" h="269240">
                  <a:moveTo>
                    <a:pt x="796150" y="61734"/>
                  </a:moveTo>
                  <a:lnTo>
                    <a:pt x="776516" y="19558"/>
                  </a:lnTo>
                  <a:lnTo>
                    <a:pt x="742759" y="1295"/>
                  </a:lnTo>
                  <a:lnTo>
                    <a:pt x="728967" y="0"/>
                  </a:lnTo>
                  <a:lnTo>
                    <a:pt x="720712" y="393"/>
                  </a:lnTo>
                  <a:lnTo>
                    <a:pt x="682866" y="17449"/>
                  </a:lnTo>
                  <a:lnTo>
                    <a:pt x="663930" y="53009"/>
                  </a:lnTo>
                  <a:lnTo>
                    <a:pt x="661352" y="74777"/>
                  </a:lnTo>
                  <a:lnTo>
                    <a:pt x="661911" y="86741"/>
                  </a:lnTo>
                  <a:lnTo>
                    <a:pt x="675449" y="125260"/>
                  </a:lnTo>
                  <a:lnTo>
                    <a:pt x="730275" y="155638"/>
                  </a:lnTo>
                  <a:lnTo>
                    <a:pt x="734644" y="157378"/>
                  </a:lnTo>
                  <a:lnTo>
                    <a:pt x="738124" y="159118"/>
                  </a:lnTo>
                  <a:lnTo>
                    <a:pt x="740752" y="160858"/>
                  </a:lnTo>
                  <a:lnTo>
                    <a:pt x="742924" y="162153"/>
                  </a:lnTo>
                  <a:lnTo>
                    <a:pt x="744677" y="163893"/>
                  </a:lnTo>
                  <a:lnTo>
                    <a:pt x="749033" y="183896"/>
                  </a:lnTo>
                  <a:lnTo>
                    <a:pt x="749033" y="201282"/>
                  </a:lnTo>
                  <a:lnTo>
                    <a:pt x="732891" y="223901"/>
                  </a:lnTo>
                  <a:lnTo>
                    <a:pt x="719366" y="223901"/>
                  </a:lnTo>
                  <a:lnTo>
                    <a:pt x="714133" y="221716"/>
                  </a:lnTo>
                  <a:lnTo>
                    <a:pt x="711085" y="217805"/>
                  </a:lnTo>
                  <a:lnTo>
                    <a:pt x="707593" y="213029"/>
                  </a:lnTo>
                  <a:lnTo>
                    <a:pt x="705853" y="208241"/>
                  </a:lnTo>
                  <a:lnTo>
                    <a:pt x="705853" y="186067"/>
                  </a:lnTo>
                  <a:lnTo>
                    <a:pt x="660044" y="186067"/>
                  </a:lnTo>
                  <a:lnTo>
                    <a:pt x="660044" y="204330"/>
                  </a:lnTo>
                  <a:lnTo>
                    <a:pt x="660374" y="211086"/>
                  </a:lnTo>
                  <a:lnTo>
                    <a:pt x="679234" y="250418"/>
                  </a:lnTo>
                  <a:lnTo>
                    <a:pt x="713422" y="268020"/>
                  </a:lnTo>
                  <a:lnTo>
                    <a:pt x="727227" y="269113"/>
                  </a:lnTo>
                  <a:lnTo>
                    <a:pt x="736130" y="268706"/>
                  </a:lnTo>
                  <a:lnTo>
                    <a:pt x="776122" y="251104"/>
                  </a:lnTo>
                  <a:lnTo>
                    <a:pt x="793254" y="213525"/>
                  </a:lnTo>
                  <a:lnTo>
                    <a:pt x="795274" y="189979"/>
                  </a:lnTo>
                  <a:lnTo>
                    <a:pt x="795197" y="183045"/>
                  </a:lnTo>
                  <a:lnTo>
                    <a:pt x="788301" y="143459"/>
                  </a:lnTo>
                  <a:lnTo>
                    <a:pt x="754265" y="115646"/>
                  </a:lnTo>
                  <a:lnTo>
                    <a:pt x="721982" y="102603"/>
                  </a:lnTo>
                  <a:lnTo>
                    <a:pt x="718502" y="100863"/>
                  </a:lnTo>
                  <a:lnTo>
                    <a:pt x="715886" y="99123"/>
                  </a:lnTo>
                  <a:lnTo>
                    <a:pt x="713701" y="97815"/>
                  </a:lnTo>
                  <a:lnTo>
                    <a:pt x="711949" y="96075"/>
                  </a:lnTo>
                  <a:lnTo>
                    <a:pt x="711085" y="93903"/>
                  </a:lnTo>
                  <a:lnTo>
                    <a:pt x="709777" y="91732"/>
                  </a:lnTo>
                  <a:lnTo>
                    <a:pt x="709333" y="89560"/>
                  </a:lnTo>
                  <a:lnTo>
                    <a:pt x="708469" y="83464"/>
                  </a:lnTo>
                  <a:lnTo>
                    <a:pt x="708469" y="70421"/>
                  </a:lnTo>
                  <a:lnTo>
                    <a:pt x="718934" y="47815"/>
                  </a:lnTo>
                  <a:lnTo>
                    <a:pt x="721118" y="46507"/>
                  </a:lnTo>
                  <a:lnTo>
                    <a:pt x="724611" y="45643"/>
                  </a:lnTo>
                  <a:lnTo>
                    <a:pt x="736815" y="45643"/>
                  </a:lnTo>
                  <a:lnTo>
                    <a:pt x="742061" y="47815"/>
                  </a:lnTo>
                  <a:lnTo>
                    <a:pt x="745109" y="52603"/>
                  </a:lnTo>
                  <a:lnTo>
                    <a:pt x="748601" y="57823"/>
                  </a:lnTo>
                  <a:lnTo>
                    <a:pt x="750341" y="64338"/>
                  </a:lnTo>
                  <a:lnTo>
                    <a:pt x="750341" y="84340"/>
                  </a:lnTo>
                  <a:lnTo>
                    <a:pt x="796150" y="84340"/>
                  </a:lnTo>
                  <a:lnTo>
                    <a:pt x="796150" y="61734"/>
                  </a:lnTo>
                  <a:close/>
                </a:path>
                <a:path w="1878965" h="269240">
                  <a:moveTo>
                    <a:pt x="969340" y="61734"/>
                  </a:moveTo>
                  <a:lnTo>
                    <a:pt x="949706" y="19558"/>
                  </a:lnTo>
                  <a:lnTo>
                    <a:pt x="915949" y="1295"/>
                  </a:lnTo>
                  <a:lnTo>
                    <a:pt x="902157" y="0"/>
                  </a:lnTo>
                  <a:lnTo>
                    <a:pt x="893902" y="393"/>
                  </a:lnTo>
                  <a:lnTo>
                    <a:pt x="856056" y="17449"/>
                  </a:lnTo>
                  <a:lnTo>
                    <a:pt x="837120" y="53009"/>
                  </a:lnTo>
                  <a:lnTo>
                    <a:pt x="834542" y="74777"/>
                  </a:lnTo>
                  <a:lnTo>
                    <a:pt x="835101" y="86741"/>
                  </a:lnTo>
                  <a:lnTo>
                    <a:pt x="848639" y="125260"/>
                  </a:lnTo>
                  <a:lnTo>
                    <a:pt x="903465" y="155638"/>
                  </a:lnTo>
                  <a:lnTo>
                    <a:pt x="907834" y="157378"/>
                  </a:lnTo>
                  <a:lnTo>
                    <a:pt x="911313" y="159118"/>
                  </a:lnTo>
                  <a:lnTo>
                    <a:pt x="913930" y="160858"/>
                  </a:lnTo>
                  <a:lnTo>
                    <a:pt x="916114" y="162153"/>
                  </a:lnTo>
                  <a:lnTo>
                    <a:pt x="917867" y="163893"/>
                  </a:lnTo>
                  <a:lnTo>
                    <a:pt x="922223" y="183896"/>
                  </a:lnTo>
                  <a:lnTo>
                    <a:pt x="922223" y="201282"/>
                  </a:lnTo>
                  <a:lnTo>
                    <a:pt x="906081" y="223901"/>
                  </a:lnTo>
                  <a:lnTo>
                    <a:pt x="892556" y="223901"/>
                  </a:lnTo>
                  <a:lnTo>
                    <a:pt x="887323" y="221716"/>
                  </a:lnTo>
                  <a:lnTo>
                    <a:pt x="884275" y="217805"/>
                  </a:lnTo>
                  <a:lnTo>
                    <a:pt x="880783" y="213029"/>
                  </a:lnTo>
                  <a:lnTo>
                    <a:pt x="879030" y="208241"/>
                  </a:lnTo>
                  <a:lnTo>
                    <a:pt x="879030" y="186067"/>
                  </a:lnTo>
                  <a:lnTo>
                    <a:pt x="833234" y="186067"/>
                  </a:lnTo>
                  <a:lnTo>
                    <a:pt x="833234" y="204330"/>
                  </a:lnTo>
                  <a:lnTo>
                    <a:pt x="833551" y="211086"/>
                  </a:lnTo>
                  <a:lnTo>
                    <a:pt x="852424" y="250418"/>
                  </a:lnTo>
                  <a:lnTo>
                    <a:pt x="886612" y="268020"/>
                  </a:lnTo>
                  <a:lnTo>
                    <a:pt x="900417" y="269113"/>
                  </a:lnTo>
                  <a:lnTo>
                    <a:pt x="909320" y="268706"/>
                  </a:lnTo>
                  <a:lnTo>
                    <a:pt x="949312" y="251104"/>
                  </a:lnTo>
                  <a:lnTo>
                    <a:pt x="966444" y="213525"/>
                  </a:lnTo>
                  <a:lnTo>
                    <a:pt x="968463" y="189979"/>
                  </a:lnTo>
                  <a:lnTo>
                    <a:pt x="968387" y="183045"/>
                  </a:lnTo>
                  <a:lnTo>
                    <a:pt x="961491" y="143459"/>
                  </a:lnTo>
                  <a:lnTo>
                    <a:pt x="927455" y="115646"/>
                  </a:lnTo>
                  <a:lnTo>
                    <a:pt x="895172" y="102603"/>
                  </a:lnTo>
                  <a:lnTo>
                    <a:pt x="891692" y="100863"/>
                  </a:lnTo>
                  <a:lnTo>
                    <a:pt x="889076" y="99123"/>
                  </a:lnTo>
                  <a:lnTo>
                    <a:pt x="886891" y="97815"/>
                  </a:lnTo>
                  <a:lnTo>
                    <a:pt x="885139" y="96075"/>
                  </a:lnTo>
                  <a:lnTo>
                    <a:pt x="884275" y="93903"/>
                  </a:lnTo>
                  <a:lnTo>
                    <a:pt x="882967" y="91732"/>
                  </a:lnTo>
                  <a:lnTo>
                    <a:pt x="882523" y="89560"/>
                  </a:lnTo>
                  <a:lnTo>
                    <a:pt x="881659" y="83464"/>
                  </a:lnTo>
                  <a:lnTo>
                    <a:pt x="881659" y="70421"/>
                  </a:lnTo>
                  <a:lnTo>
                    <a:pt x="892124" y="47815"/>
                  </a:lnTo>
                  <a:lnTo>
                    <a:pt x="894308" y="46507"/>
                  </a:lnTo>
                  <a:lnTo>
                    <a:pt x="897801" y="45643"/>
                  </a:lnTo>
                  <a:lnTo>
                    <a:pt x="910005" y="45643"/>
                  </a:lnTo>
                  <a:lnTo>
                    <a:pt x="915250" y="47815"/>
                  </a:lnTo>
                  <a:lnTo>
                    <a:pt x="918298" y="52603"/>
                  </a:lnTo>
                  <a:lnTo>
                    <a:pt x="921791" y="57823"/>
                  </a:lnTo>
                  <a:lnTo>
                    <a:pt x="923531" y="64338"/>
                  </a:lnTo>
                  <a:lnTo>
                    <a:pt x="923531" y="84340"/>
                  </a:lnTo>
                  <a:lnTo>
                    <a:pt x="969340" y="84340"/>
                  </a:lnTo>
                  <a:lnTo>
                    <a:pt x="969340" y="61734"/>
                  </a:lnTo>
                  <a:close/>
                </a:path>
                <a:path w="1878965" h="269240">
                  <a:moveTo>
                    <a:pt x="1224978" y="221234"/>
                  </a:moveTo>
                  <a:lnTo>
                    <a:pt x="1152131" y="221234"/>
                  </a:lnTo>
                  <a:lnTo>
                    <a:pt x="1152131" y="1905"/>
                  </a:lnTo>
                  <a:lnTo>
                    <a:pt x="1106754" y="1905"/>
                  </a:lnTo>
                  <a:lnTo>
                    <a:pt x="1106754" y="221234"/>
                  </a:lnTo>
                  <a:lnTo>
                    <a:pt x="1106754" y="266877"/>
                  </a:lnTo>
                  <a:lnTo>
                    <a:pt x="1224978" y="266877"/>
                  </a:lnTo>
                  <a:lnTo>
                    <a:pt x="1224978" y="221234"/>
                  </a:lnTo>
                  <a:close/>
                </a:path>
                <a:path w="1878965" h="269240">
                  <a:moveTo>
                    <a:pt x="1385074" y="1905"/>
                  </a:moveTo>
                  <a:lnTo>
                    <a:pt x="1266863" y="1905"/>
                  </a:lnTo>
                  <a:lnTo>
                    <a:pt x="1266863" y="46278"/>
                  </a:lnTo>
                  <a:lnTo>
                    <a:pt x="1266863" y="112204"/>
                  </a:lnTo>
                  <a:lnTo>
                    <a:pt x="1266863" y="155308"/>
                  </a:lnTo>
                  <a:lnTo>
                    <a:pt x="1266863" y="221234"/>
                  </a:lnTo>
                  <a:lnTo>
                    <a:pt x="1266863" y="266877"/>
                  </a:lnTo>
                  <a:lnTo>
                    <a:pt x="1385074" y="266877"/>
                  </a:lnTo>
                  <a:lnTo>
                    <a:pt x="1385074" y="221234"/>
                  </a:lnTo>
                  <a:lnTo>
                    <a:pt x="1312227" y="221234"/>
                  </a:lnTo>
                  <a:lnTo>
                    <a:pt x="1312227" y="155308"/>
                  </a:lnTo>
                  <a:lnTo>
                    <a:pt x="1375486" y="155308"/>
                  </a:lnTo>
                  <a:lnTo>
                    <a:pt x="1375486" y="112204"/>
                  </a:lnTo>
                  <a:lnTo>
                    <a:pt x="1312227" y="112204"/>
                  </a:lnTo>
                  <a:lnTo>
                    <a:pt x="1312227" y="46278"/>
                  </a:lnTo>
                  <a:lnTo>
                    <a:pt x="1385074" y="46278"/>
                  </a:lnTo>
                  <a:lnTo>
                    <a:pt x="1385074" y="1905"/>
                  </a:lnTo>
                  <a:close/>
                </a:path>
                <a:path w="1878965" h="269240">
                  <a:moveTo>
                    <a:pt x="1561325" y="2171"/>
                  </a:moveTo>
                  <a:lnTo>
                    <a:pt x="1512900" y="2171"/>
                  </a:lnTo>
                  <a:lnTo>
                    <a:pt x="1487157" y="159550"/>
                  </a:lnTo>
                  <a:lnTo>
                    <a:pt x="1461427" y="2171"/>
                  </a:lnTo>
                  <a:lnTo>
                    <a:pt x="1413002" y="2171"/>
                  </a:lnTo>
                  <a:lnTo>
                    <a:pt x="1467091" y="266496"/>
                  </a:lnTo>
                  <a:lnTo>
                    <a:pt x="1506791" y="266496"/>
                  </a:lnTo>
                  <a:lnTo>
                    <a:pt x="1561325" y="2171"/>
                  </a:lnTo>
                  <a:close/>
                </a:path>
                <a:path w="1878965" h="269240">
                  <a:moveTo>
                    <a:pt x="1718373" y="1905"/>
                  </a:moveTo>
                  <a:lnTo>
                    <a:pt x="1600149" y="1905"/>
                  </a:lnTo>
                  <a:lnTo>
                    <a:pt x="1600149" y="46278"/>
                  </a:lnTo>
                  <a:lnTo>
                    <a:pt x="1600149" y="112204"/>
                  </a:lnTo>
                  <a:lnTo>
                    <a:pt x="1600149" y="155308"/>
                  </a:lnTo>
                  <a:lnTo>
                    <a:pt x="1600149" y="221234"/>
                  </a:lnTo>
                  <a:lnTo>
                    <a:pt x="1600149" y="266877"/>
                  </a:lnTo>
                  <a:lnTo>
                    <a:pt x="1718373" y="266877"/>
                  </a:lnTo>
                  <a:lnTo>
                    <a:pt x="1718373" y="221234"/>
                  </a:lnTo>
                  <a:lnTo>
                    <a:pt x="1645958" y="221234"/>
                  </a:lnTo>
                  <a:lnTo>
                    <a:pt x="1645958" y="155308"/>
                  </a:lnTo>
                  <a:lnTo>
                    <a:pt x="1709216" y="155308"/>
                  </a:lnTo>
                  <a:lnTo>
                    <a:pt x="1709216" y="112204"/>
                  </a:lnTo>
                  <a:lnTo>
                    <a:pt x="1645958" y="112204"/>
                  </a:lnTo>
                  <a:lnTo>
                    <a:pt x="1645958" y="46278"/>
                  </a:lnTo>
                  <a:lnTo>
                    <a:pt x="1718373" y="46278"/>
                  </a:lnTo>
                  <a:lnTo>
                    <a:pt x="1718373" y="1905"/>
                  </a:lnTo>
                  <a:close/>
                </a:path>
                <a:path w="1878965" h="269240">
                  <a:moveTo>
                    <a:pt x="1878469" y="221234"/>
                  </a:moveTo>
                  <a:lnTo>
                    <a:pt x="1805622" y="221234"/>
                  </a:lnTo>
                  <a:lnTo>
                    <a:pt x="1805622" y="1905"/>
                  </a:lnTo>
                  <a:lnTo>
                    <a:pt x="1760245" y="1905"/>
                  </a:lnTo>
                  <a:lnTo>
                    <a:pt x="1760245" y="221234"/>
                  </a:lnTo>
                  <a:lnTo>
                    <a:pt x="1760245" y="266877"/>
                  </a:lnTo>
                  <a:lnTo>
                    <a:pt x="1878469" y="266877"/>
                  </a:lnTo>
                  <a:lnTo>
                    <a:pt x="1878469" y="2212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855383" y="629944"/>
            <a:ext cx="647700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950"/>
              </a:spcBef>
            </a:pPr>
            <a:r>
              <a:rPr sz="7000" spc="459" dirty="0"/>
              <a:t>When</a:t>
            </a:r>
            <a:r>
              <a:rPr sz="7000" spc="-330" dirty="0"/>
              <a:t> </a:t>
            </a:r>
            <a:r>
              <a:rPr sz="7000" spc="295" dirty="0"/>
              <a:t>a</a:t>
            </a:r>
            <a:r>
              <a:rPr sz="7000" spc="-330" dirty="0"/>
              <a:t> </a:t>
            </a:r>
            <a:r>
              <a:rPr sz="7000" spc="305" dirty="0"/>
              <a:t>Metric </a:t>
            </a:r>
            <a:r>
              <a:rPr sz="7000" spc="395" dirty="0"/>
              <a:t>Drops</a:t>
            </a:r>
            <a:endParaRPr sz="7000"/>
          </a:p>
        </p:txBody>
      </p:sp>
      <p:pic>
        <p:nvPicPr>
          <p:cNvPr id="74" name="object 7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787" y="4842847"/>
            <a:ext cx="95250" cy="9524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787" y="5300047"/>
            <a:ext cx="95250" cy="9524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787" y="5757247"/>
            <a:ext cx="95250" cy="9524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787" y="6214447"/>
            <a:ext cx="95250" cy="9524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787" y="6671647"/>
            <a:ext cx="95250" cy="9524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2787" y="7128847"/>
            <a:ext cx="95250" cy="95249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659562" y="3220422"/>
            <a:ext cx="708342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36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181818"/>
                </a:solidFill>
                <a:latin typeface="Trebuchet MS"/>
                <a:cs typeface="Trebuchet MS"/>
              </a:rPr>
              <a:t>stressed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10" dirty="0">
                <a:solidFill>
                  <a:srgbClr val="181818"/>
                </a:solidFill>
                <a:latin typeface="Trebuchet MS"/>
                <a:cs typeface="Trebuchet MS"/>
              </a:rPr>
              <a:t>out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375" dirty="0">
                <a:solidFill>
                  <a:srgbClr val="181818"/>
                </a:solidFill>
                <a:latin typeface="Trebuchet MS"/>
                <a:cs typeface="Trebuchet MS"/>
              </a:rPr>
              <a:t>PM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75" dirty="0">
                <a:solidFill>
                  <a:srgbClr val="181818"/>
                </a:solidFill>
                <a:latin typeface="Trebuchet MS"/>
                <a:cs typeface="Trebuchet MS"/>
              </a:rPr>
              <a:t>front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40" dirty="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2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95" dirty="0">
                <a:solidFill>
                  <a:srgbClr val="181818"/>
                </a:solidFill>
                <a:latin typeface="Trebuchet MS"/>
                <a:cs typeface="Trebuchet MS"/>
              </a:rPr>
              <a:t>laptop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265" dirty="0">
                <a:solidFill>
                  <a:srgbClr val="181818"/>
                </a:solidFill>
                <a:latin typeface="Trebuchet MS"/>
                <a:cs typeface="Trebuchet MS"/>
              </a:rPr>
              <a:t>6-</a:t>
            </a:r>
            <a:r>
              <a:rPr sz="3000" b="1" spc="155" dirty="0">
                <a:solidFill>
                  <a:srgbClr val="181818"/>
                </a:solidFill>
                <a:latin typeface="Trebuchet MS"/>
                <a:cs typeface="Trebuchet MS"/>
              </a:rPr>
              <a:t>8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75" dirty="0">
                <a:solidFill>
                  <a:srgbClr val="181818"/>
                </a:solidFill>
                <a:latin typeface="Trebuchet MS"/>
                <a:cs typeface="Trebuchet MS"/>
              </a:rPr>
              <a:t>tabs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181818"/>
                </a:solidFill>
                <a:latin typeface="Trebuchet MS"/>
                <a:cs typeface="Trebuchet MS"/>
              </a:rPr>
              <a:t>open: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3000">
              <a:latin typeface="Trebuchet MS"/>
              <a:cs typeface="Trebuchet MS"/>
            </a:endParaRPr>
          </a:p>
          <a:p>
            <a:pPr marL="659765" marR="796290">
              <a:lnSpc>
                <a:spcPct val="100000"/>
              </a:lnSpc>
            </a:pPr>
            <a:r>
              <a:rPr sz="3000" b="1" spc="135" dirty="0">
                <a:solidFill>
                  <a:srgbClr val="181818"/>
                </a:solidFill>
                <a:latin typeface="Trebuchet MS"/>
                <a:cs typeface="Trebuchet MS"/>
              </a:rPr>
              <a:t>One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analytics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40" dirty="0">
                <a:solidFill>
                  <a:srgbClr val="181818"/>
                </a:solidFill>
                <a:latin typeface="Trebuchet MS"/>
                <a:cs typeface="Trebuchet MS"/>
              </a:rPr>
              <a:t>dashboard </a:t>
            </a:r>
            <a:r>
              <a:rPr sz="3000" b="1" spc="135" dirty="0">
                <a:solidFill>
                  <a:srgbClr val="181818"/>
                </a:solidFill>
                <a:latin typeface="Trebuchet MS"/>
                <a:cs typeface="Trebuchet MS"/>
              </a:rPr>
              <a:t>One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user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reviews</a:t>
            </a:r>
            <a:endParaRPr sz="3000">
              <a:latin typeface="Trebuchet MS"/>
              <a:cs typeface="Trebuchet MS"/>
            </a:endParaRPr>
          </a:p>
          <a:p>
            <a:pPr marL="659765" marR="2005330">
              <a:lnSpc>
                <a:spcPct val="100000"/>
              </a:lnSpc>
            </a:pPr>
            <a:r>
              <a:rPr sz="3000" b="1" spc="135" dirty="0">
                <a:solidFill>
                  <a:srgbClr val="181818"/>
                </a:solidFill>
                <a:latin typeface="Trebuchet MS"/>
                <a:cs typeface="Trebuchet MS"/>
              </a:rPr>
              <a:t>One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3000" b="1" spc="-1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30" dirty="0">
                <a:solidFill>
                  <a:srgbClr val="181818"/>
                </a:solidFill>
                <a:latin typeface="Trebuchet MS"/>
                <a:cs typeface="Trebuchet MS"/>
              </a:rPr>
              <a:t>payment</a:t>
            </a:r>
            <a:r>
              <a:rPr sz="3000" b="1" spc="-1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395" dirty="0">
                <a:solidFill>
                  <a:srgbClr val="181818"/>
                </a:solidFill>
                <a:latin typeface="Trebuchet MS"/>
                <a:cs typeface="Trebuchet MS"/>
              </a:rPr>
              <a:t>CSV </a:t>
            </a:r>
            <a:r>
              <a:rPr sz="3000" b="1" spc="105" dirty="0">
                <a:solidFill>
                  <a:srgbClr val="181818"/>
                </a:solidFill>
                <a:latin typeface="Trebuchet MS"/>
                <a:cs typeface="Trebuchet MS"/>
              </a:rPr>
              <a:t>Gmail</a:t>
            </a:r>
            <a:r>
              <a:rPr sz="300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5" dirty="0">
                <a:solidFill>
                  <a:srgbClr val="181818"/>
                </a:solidFill>
                <a:latin typeface="Trebuchet MS"/>
                <a:cs typeface="Trebuchet MS"/>
              </a:rPr>
              <a:t>tab</a:t>
            </a:r>
            <a:endParaRPr sz="3000">
              <a:latin typeface="Trebuchet MS"/>
              <a:cs typeface="Trebuchet MS"/>
            </a:endParaRPr>
          </a:p>
          <a:p>
            <a:pPr marL="659765" marR="1167765">
              <a:lnSpc>
                <a:spcPct val="100000"/>
              </a:lnSpc>
            </a:pPr>
            <a:r>
              <a:rPr sz="3000" b="1" spc="190" dirty="0">
                <a:solidFill>
                  <a:srgbClr val="181818"/>
                </a:solidFill>
                <a:latin typeface="Trebuchet MS"/>
                <a:cs typeface="Trebuchet MS"/>
              </a:rPr>
              <a:t>Slack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00" dirty="0">
                <a:solidFill>
                  <a:srgbClr val="181818"/>
                </a:solidFill>
                <a:latin typeface="Trebuchet MS"/>
                <a:cs typeface="Trebuchet MS"/>
              </a:rPr>
              <a:t>with</a:t>
            </a:r>
            <a:r>
              <a:rPr sz="3000" b="1" spc="-1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240" dirty="0">
                <a:solidFill>
                  <a:srgbClr val="181818"/>
                </a:solidFill>
                <a:latin typeface="Trebuchet MS"/>
                <a:cs typeface="Trebuchet MS"/>
              </a:rPr>
              <a:t>bug</a:t>
            </a:r>
            <a:r>
              <a:rPr sz="3000" b="1" spc="-13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181818"/>
                </a:solidFill>
                <a:latin typeface="Trebuchet MS"/>
                <a:cs typeface="Trebuchet MS"/>
              </a:rPr>
              <a:t>alert </a:t>
            </a:r>
            <a:r>
              <a:rPr sz="3000" b="1" spc="114" dirty="0">
                <a:solidFill>
                  <a:srgbClr val="181818"/>
                </a:solidFill>
                <a:latin typeface="Trebuchet MS"/>
                <a:cs typeface="Trebuchet MS"/>
              </a:rPr>
              <a:t>Calendar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30" dirty="0">
                <a:solidFill>
                  <a:srgbClr val="181818"/>
                </a:solidFill>
                <a:latin typeface="Trebuchet MS"/>
                <a:cs typeface="Trebuchet MS"/>
              </a:rPr>
              <a:t>tab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70" dirty="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sz="3000" b="1" spc="-1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3000" b="1" spc="125" dirty="0">
                <a:solidFill>
                  <a:srgbClr val="181818"/>
                </a:solidFill>
                <a:latin typeface="Trebuchet MS"/>
                <a:cs typeface="Trebuchet MS"/>
              </a:rPr>
              <a:t>scheduling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5123469" y="4396725"/>
            <a:ext cx="17475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What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are</a:t>
            </a:r>
            <a:r>
              <a:rPr sz="2000" b="1" spc="5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they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0" dirty="0">
                <a:solidFill>
                  <a:srgbClr val="181818"/>
                </a:solidFill>
                <a:latin typeface="Trebuchet MS"/>
                <a:cs typeface="Trebuchet MS"/>
              </a:rPr>
              <a:t>saying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181818"/>
                </a:solidFill>
                <a:latin typeface="Trebuchet MS"/>
                <a:cs typeface="Trebuchet MS"/>
              </a:rPr>
              <a:t>in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reviews?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1908032" y="7018596"/>
            <a:ext cx="5654675" cy="283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4600" b="1" spc="-10" dirty="0">
                <a:solidFill>
                  <a:srgbClr val="002A1B"/>
                </a:solidFill>
                <a:latin typeface="Trebuchet MS"/>
                <a:cs typeface="Trebuchet MS"/>
              </a:rPr>
              <a:t>Repetitive, </a:t>
            </a:r>
            <a:r>
              <a:rPr sz="4600" b="1" spc="180" dirty="0">
                <a:solidFill>
                  <a:srgbClr val="002A1B"/>
                </a:solidFill>
                <a:latin typeface="Trebuchet MS"/>
                <a:cs typeface="Trebuchet MS"/>
              </a:rPr>
              <a:t>disconnected</a:t>
            </a:r>
            <a:r>
              <a:rPr sz="4600" b="1" spc="-175" dirty="0">
                <a:solidFill>
                  <a:srgbClr val="002A1B"/>
                </a:solidFill>
                <a:latin typeface="Trebuchet MS"/>
                <a:cs typeface="Trebuchet MS"/>
              </a:rPr>
              <a:t> </a:t>
            </a:r>
            <a:r>
              <a:rPr sz="4600" b="1" spc="270" dirty="0">
                <a:solidFill>
                  <a:srgbClr val="002A1B"/>
                </a:solidFill>
                <a:latin typeface="Trebuchet MS"/>
                <a:cs typeface="Trebuchet MS"/>
              </a:rPr>
              <a:t>tasks </a:t>
            </a:r>
            <a:r>
              <a:rPr sz="4600" b="1" spc="95" dirty="0">
                <a:solidFill>
                  <a:srgbClr val="002A1B"/>
                </a:solidFill>
                <a:latin typeface="Trebuchet MS"/>
                <a:cs typeface="Trebuchet MS"/>
              </a:rPr>
              <a:t>steal</a:t>
            </a:r>
            <a:r>
              <a:rPr sz="4600" b="1" spc="-229" dirty="0">
                <a:solidFill>
                  <a:srgbClr val="002A1B"/>
                </a:solidFill>
                <a:latin typeface="Trebuchet MS"/>
                <a:cs typeface="Trebuchet MS"/>
              </a:rPr>
              <a:t> </a:t>
            </a:r>
            <a:r>
              <a:rPr sz="4600" b="1" spc="-90" dirty="0">
                <a:solidFill>
                  <a:srgbClr val="002A1B"/>
                </a:solidFill>
                <a:latin typeface="Trebuchet MS"/>
                <a:cs typeface="Trebuchet MS"/>
              </a:rPr>
              <a:t>time,</a:t>
            </a:r>
            <a:r>
              <a:rPr sz="4600" b="1" spc="-229" dirty="0">
                <a:solidFill>
                  <a:srgbClr val="002A1B"/>
                </a:solidFill>
                <a:latin typeface="Trebuchet MS"/>
                <a:cs typeface="Trebuchet MS"/>
              </a:rPr>
              <a:t> </a:t>
            </a:r>
            <a:r>
              <a:rPr sz="4600" b="1" spc="-10" dirty="0">
                <a:solidFill>
                  <a:srgbClr val="002A1B"/>
                </a:solidFill>
                <a:latin typeface="Trebuchet MS"/>
                <a:cs typeface="Trebuchet MS"/>
              </a:rPr>
              <a:t>context, </a:t>
            </a:r>
            <a:r>
              <a:rPr sz="4600" b="1" spc="190" dirty="0">
                <a:solidFill>
                  <a:srgbClr val="002A1B"/>
                </a:solidFill>
                <a:latin typeface="Trebuchet MS"/>
                <a:cs typeface="Trebuchet MS"/>
              </a:rPr>
              <a:t>and</a:t>
            </a:r>
            <a:r>
              <a:rPr sz="4600" b="1" spc="-220" dirty="0">
                <a:solidFill>
                  <a:srgbClr val="002A1B"/>
                </a:solidFill>
                <a:latin typeface="Trebuchet MS"/>
                <a:cs typeface="Trebuchet MS"/>
              </a:rPr>
              <a:t> </a:t>
            </a:r>
            <a:r>
              <a:rPr sz="4600" b="1" spc="-425" dirty="0">
                <a:solidFill>
                  <a:srgbClr val="002A1B"/>
                </a:solidFill>
                <a:latin typeface="Trebuchet MS"/>
                <a:cs typeface="Trebuchet MS"/>
              </a:rPr>
              <a:t>energy........</a:t>
            </a:r>
            <a:endParaRPr sz="4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00500" cy="10287000"/>
            <a:chOff x="0" y="0"/>
            <a:chExt cx="40005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999865" cy="10287000"/>
            </a:xfrm>
            <a:custGeom>
              <a:avLst/>
              <a:gdLst/>
              <a:ahLst/>
              <a:cxnLst/>
              <a:rect l="l" t="t" r="r" b="b"/>
              <a:pathLst>
                <a:path w="3999865" h="10287000">
                  <a:moveTo>
                    <a:pt x="399978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999789" y="0"/>
                  </a:lnTo>
                  <a:lnTo>
                    <a:pt x="3999789" y="10286999"/>
                  </a:lnTo>
                  <a:close/>
                </a:path>
              </a:pathLst>
            </a:custGeom>
            <a:solidFill>
              <a:srgbClr val="002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00499" cy="40766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4288208" y="0"/>
            <a:ext cx="3999865" cy="10287000"/>
            <a:chOff x="14288208" y="0"/>
            <a:chExt cx="3999865" cy="10287000"/>
          </a:xfrm>
        </p:grpSpPr>
        <p:sp>
          <p:nvSpPr>
            <p:cNvPr id="6" name="object 6"/>
            <p:cNvSpPr/>
            <p:nvPr/>
          </p:nvSpPr>
          <p:spPr>
            <a:xfrm>
              <a:off x="14288208" y="0"/>
              <a:ext cx="3999865" cy="10287000"/>
            </a:xfrm>
            <a:custGeom>
              <a:avLst/>
              <a:gdLst/>
              <a:ahLst/>
              <a:cxnLst/>
              <a:rect l="l" t="t" r="r" b="b"/>
              <a:pathLst>
                <a:path w="3999865" h="10287000">
                  <a:moveTo>
                    <a:pt x="399978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999789" y="0"/>
                  </a:lnTo>
                  <a:lnTo>
                    <a:pt x="399978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8209" y="3925"/>
              <a:ext cx="3999790" cy="407669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19401" y="3102481"/>
            <a:ext cx="4767580" cy="3347085"/>
          </a:xfrm>
          <a:custGeom>
            <a:avLst/>
            <a:gdLst/>
            <a:ahLst/>
            <a:cxnLst/>
            <a:rect l="l" t="t" r="r" b="b"/>
            <a:pathLst>
              <a:path w="4767580" h="3347085">
                <a:moveTo>
                  <a:pt x="4767421" y="3346513"/>
                </a:moveTo>
                <a:lnTo>
                  <a:pt x="0" y="3346513"/>
                </a:lnTo>
                <a:lnTo>
                  <a:pt x="0" y="0"/>
                </a:lnTo>
                <a:lnTo>
                  <a:pt x="4767421" y="0"/>
                </a:lnTo>
                <a:lnTo>
                  <a:pt x="4767421" y="3346513"/>
                </a:lnTo>
                <a:close/>
              </a:path>
            </a:pathLst>
          </a:custGeom>
          <a:solidFill>
            <a:srgbClr val="B9F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05147" y="6719540"/>
            <a:ext cx="4783455" cy="3115945"/>
          </a:xfrm>
          <a:custGeom>
            <a:avLst/>
            <a:gdLst/>
            <a:ahLst/>
            <a:cxnLst/>
            <a:rect l="l" t="t" r="r" b="b"/>
            <a:pathLst>
              <a:path w="4783455" h="3115945">
                <a:moveTo>
                  <a:pt x="4783191" y="3115768"/>
                </a:moveTo>
                <a:lnTo>
                  <a:pt x="0" y="3115768"/>
                </a:lnTo>
                <a:lnTo>
                  <a:pt x="0" y="0"/>
                </a:lnTo>
                <a:lnTo>
                  <a:pt x="4783191" y="0"/>
                </a:lnTo>
                <a:lnTo>
                  <a:pt x="4783191" y="3115768"/>
                </a:lnTo>
                <a:close/>
              </a:path>
            </a:pathLst>
          </a:custGeom>
          <a:solidFill>
            <a:srgbClr val="B9F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655" y="1159386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655" y="1826135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655" y="2159510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655" y="2492885"/>
            <a:ext cx="85725" cy="85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502505" y="485600"/>
            <a:ext cx="4321810" cy="253555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spc="-10" dirty="0">
                <a:solidFill>
                  <a:srgbClr val="002A1B"/>
                </a:solidFill>
                <a:latin typeface="Verdana"/>
                <a:cs typeface="Verdana"/>
              </a:rPr>
              <a:t>GOALS</a:t>
            </a:r>
            <a:endParaRPr sz="2000">
              <a:latin typeface="Verdana"/>
              <a:cs typeface="Verdana"/>
            </a:endParaRPr>
          </a:p>
          <a:p>
            <a:pPr marL="422275" marR="188595" algn="just">
              <a:lnSpc>
                <a:spcPct val="115100"/>
              </a:lnSpc>
              <a:spcBef>
                <a:spcPts val="610"/>
              </a:spcBef>
            </a:pPr>
            <a:r>
              <a:rPr sz="1900" dirty="0">
                <a:latin typeface="Tahoma"/>
                <a:cs typeface="Tahoma"/>
              </a:rPr>
              <a:t>Understand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user</a:t>
            </a:r>
            <a:r>
              <a:rPr sz="1900" spc="10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behavior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without </a:t>
            </a:r>
            <a:r>
              <a:rPr sz="1900" dirty="0">
                <a:latin typeface="Tahoma"/>
                <a:cs typeface="Tahoma"/>
              </a:rPr>
              <a:t>waiting for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data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teams</a:t>
            </a:r>
            <a:endParaRPr sz="1900">
              <a:latin typeface="Tahoma"/>
              <a:cs typeface="Tahoma"/>
            </a:endParaRPr>
          </a:p>
          <a:p>
            <a:pPr marL="422275" marR="5080" algn="just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Quickly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triage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bugs</a:t>
            </a:r>
            <a:r>
              <a:rPr sz="1900" spc="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and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user</a:t>
            </a:r>
            <a:r>
              <a:rPr sz="1900" spc="3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issues </a:t>
            </a:r>
            <a:r>
              <a:rPr sz="1900" dirty="0">
                <a:latin typeface="Tahoma"/>
                <a:cs typeface="Tahoma"/>
              </a:rPr>
              <a:t>Improve</a:t>
            </a:r>
            <a:r>
              <a:rPr sz="1900" spc="-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feature</a:t>
            </a:r>
            <a:r>
              <a:rPr sz="1900" spc="-10" dirty="0">
                <a:latin typeface="Tahoma"/>
                <a:cs typeface="Tahoma"/>
              </a:rPr>
              <a:t> adoption,Retention </a:t>
            </a:r>
            <a:r>
              <a:rPr sz="1900" dirty="0">
                <a:latin typeface="Tahoma"/>
                <a:cs typeface="Tahoma"/>
              </a:rPr>
              <a:t>Respond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payment-related</a:t>
            </a:r>
            <a:r>
              <a:rPr sz="1900" spc="8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issues promptly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1009" y="3761759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1009" y="4428509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1009" y="5095259"/>
            <a:ext cx="85725" cy="857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1009" y="5762009"/>
            <a:ext cx="85725" cy="857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519401" y="3102481"/>
            <a:ext cx="4767580" cy="334708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940"/>
              </a:spcBef>
            </a:pPr>
            <a:r>
              <a:rPr sz="2000" spc="-10" dirty="0">
                <a:solidFill>
                  <a:srgbClr val="002A1B"/>
                </a:solidFill>
                <a:latin typeface="Verdana"/>
                <a:cs typeface="Verdana"/>
              </a:rPr>
              <a:t>FRUSTRATIONS:</a:t>
            </a:r>
            <a:endParaRPr sz="2000">
              <a:latin typeface="Verdana"/>
              <a:cs typeface="Verdana"/>
            </a:endParaRPr>
          </a:p>
          <a:p>
            <a:pPr marL="539750" marR="153035">
              <a:lnSpc>
                <a:spcPct val="115100"/>
              </a:lnSpc>
              <a:spcBef>
                <a:spcPts val="655"/>
              </a:spcBef>
            </a:pPr>
            <a:r>
              <a:rPr sz="1900" dirty="0">
                <a:latin typeface="Tahoma"/>
                <a:cs typeface="Tahoma"/>
              </a:rPr>
              <a:t>Wakes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up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Slack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pings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about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issues </a:t>
            </a:r>
            <a:r>
              <a:rPr sz="1900" dirty="0">
                <a:latin typeface="Tahoma"/>
                <a:cs typeface="Tahoma"/>
              </a:rPr>
              <a:t>she’s</a:t>
            </a:r>
            <a:r>
              <a:rPr sz="1900" spc="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not</a:t>
            </a:r>
            <a:r>
              <a:rPr sz="1900" spc="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yet</a:t>
            </a:r>
            <a:r>
              <a:rPr sz="1900" spc="35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seen</a:t>
            </a:r>
            <a:endParaRPr sz="1900">
              <a:latin typeface="Tahoma"/>
              <a:cs typeface="Tahoma"/>
            </a:endParaRPr>
          </a:p>
          <a:p>
            <a:pPr marL="539750" marR="15875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Drowns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in</a:t>
            </a:r>
            <a:r>
              <a:rPr sz="1900" spc="3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scattered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data</a:t>
            </a:r>
            <a:r>
              <a:rPr sz="1900" spc="30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(CSV </a:t>
            </a:r>
            <a:r>
              <a:rPr sz="1900" dirty="0">
                <a:latin typeface="Tahoma"/>
                <a:cs typeface="Tahoma"/>
              </a:rPr>
              <a:t>exports,</a:t>
            </a:r>
            <a:r>
              <a:rPr sz="1900" spc="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dashboards,</a:t>
            </a:r>
            <a:r>
              <a:rPr sz="1900" spc="5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review</a:t>
            </a:r>
            <a:r>
              <a:rPr sz="1900" spc="4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pages) </a:t>
            </a:r>
            <a:r>
              <a:rPr sz="1900" dirty="0">
                <a:latin typeface="Tahoma"/>
                <a:cs typeface="Tahoma"/>
              </a:rPr>
              <a:t>Can't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prioritize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what’s</a:t>
            </a:r>
            <a:r>
              <a:rPr sz="1900" spc="10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urgent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vs</a:t>
            </a:r>
            <a:r>
              <a:rPr sz="1900" spc="100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what </a:t>
            </a:r>
            <a:r>
              <a:rPr sz="1900" dirty="0">
                <a:latin typeface="Tahoma"/>
                <a:cs typeface="Tahoma"/>
              </a:rPr>
              <a:t>can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wait?</a:t>
            </a:r>
            <a:endParaRPr sz="1900">
              <a:latin typeface="Tahoma"/>
              <a:cs typeface="Tahoma"/>
            </a:endParaRPr>
          </a:p>
          <a:p>
            <a:pPr marL="539750" marR="56134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No</a:t>
            </a:r>
            <a:r>
              <a:rPr sz="1900" spc="-5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way</a:t>
            </a:r>
            <a:r>
              <a:rPr sz="1900" spc="-5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-5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follow</a:t>
            </a:r>
            <a:r>
              <a:rPr sz="1900" spc="-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up</a:t>
            </a:r>
            <a:r>
              <a:rPr sz="1900" spc="-5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automatically </a:t>
            </a:r>
            <a:r>
              <a:rPr sz="1900" dirty="0">
                <a:latin typeface="Tahoma"/>
                <a:cs typeface="Tahoma"/>
              </a:rPr>
              <a:t>with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affected</a:t>
            </a:r>
            <a:r>
              <a:rPr sz="1900" spc="-20" dirty="0">
                <a:latin typeface="Tahoma"/>
                <a:cs typeface="Tahoma"/>
              </a:rPr>
              <a:t> users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0851" y="7485235"/>
            <a:ext cx="85725" cy="857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0851" y="8151985"/>
            <a:ext cx="85725" cy="857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0851" y="8818735"/>
            <a:ext cx="85725" cy="857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505147" y="6719540"/>
            <a:ext cx="4783455" cy="3115945"/>
          </a:xfrm>
          <a:prstGeom prst="rect">
            <a:avLst/>
          </a:prstGeom>
        </p:spPr>
        <p:txBody>
          <a:bodyPr vert="horz" wrap="square" lIns="0" tIns="23304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835"/>
              </a:spcBef>
            </a:pPr>
            <a:r>
              <a:rPr sz="2000" spc="65" dirty="0">
                <a:solidFill>
                  <a:srgbClr val="002A1B"/>
                </a:solidFill>
                <a:latin typeface="Verdana"/>
                <a:cs typeface="Verdana"/>
              </a:rPr>
              <a:t>HOW</a:t>
            </a:r>
            <a:r>
              <a:rPr sz="2000" spc="-35" dirty="0">
                <a:solidFill>
                  <a:srgbClr val="002A1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02A1B"/>
                </a:solidFill>
                <a:latin typeface="Verdana"/>
                <a:cs typeface="Verdana"/>
              </a:rPr>
              <a:t>THE</a:t>
            </a:r>
            <a:r>
              <a:rPr sz="2000" spc="-30" dirty="0">
                <a:solidFill>
                  <a:srgbClr val="002A1B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002A1B"/>
                </a:solidFill>
                <a:latin typeface="Verdana"/>
                <a:cs typeface="Verdana"/>
              </a:rPr>
              <a:t>AGENT</a:t>
            </a:r>
            <a:r>
              <a:rPr sz="2000" spc="-30" dirty="0">
                <a:solidFill>
                  <a:srgbClr val="002A1B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002A1B"/>
                </a:solidFill>
                <a:latin typeface="Verdana"/>
                <a:cs typeface="Verdana"/>
              </a:rPr>
              <a:t>HELPS</a:t>
            </a:r>
            <a:endParaRPr sz="2000">
              <a:latin typeface="Verdana"/>
              <a:cs typeface="Verdana"/>
            </a:endParaRPr>
          </a:p>
          <a:p>
            <a:pPr marL="424180" marR="331470">
              <a:lnSpc>
                <a:spcPct val="115100"/>
              </a:lnSpc>
              <a:spcBef>
                <a:spcPts val="600"/>
              </a:spcBef>
            </a:pPr>
            <a:r>
              <a:rPr sz="1900" dirty="0">
                <a:latin typeface="Tahoma"/>
                <a:cs typeface="Tahoma"/>
              </a:rPr>
              <a:t>Master</a:t>
            </a:r>
            <a:r>
              <a:rPr sz="1900" spc="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Agent</a:t>
            </a:r>
            <a:r>
              <a:rPr sz="1900" spc="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gives</a:t>
            </a:r>
            <a:r>
              <a:rPr sz="1900" spc="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her</a:t>
            </a:r>
            <a:r>
              <a:rPr sz="1900" spc="3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snapshot</a:t>
            </a:r>
            <a:r>
              <a:rPr sz="1900" spc="35" dirty="0">
                <a:latin typeface="Tahoma"/>
                <a:cs typeface="Tahoma"/>
              </a:rPr>
              <a:t> </a:t>
            </a:r>
            <a:r>
              <a:rPr sz="1900" spc="-25" dirty="0">
                <a:latin typeface="Tahoma"/>
                <a:cs typeface="Tahoma"/>
              </a:rPr>
              <a:t>in </a:t>
            </a:r>
            <a:r>
              <a:rPr sz="1900" spc="-10" dirty="0">
                <a:latin typeface="Tahoma"/>
                <a:cs typeface="Tahoma"/>
              </a:rPr>
              <a:t>seconds</a:t>
            </a:r>
            <a:endParaRPr sz="1900">
              <a:latin typeface="Tahoma"/>
              <a:cs typeface="Tahoma"/>
            </a:endParaRPr>
          </a:p>
          <a:p>
            <a:pPr marL="424180" marR="38735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Alerts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her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about</a:t>
            </a:r>
            <a:r>
              <a:rPr sz="1900" spc="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top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failed</a:t>
            </a:r>
            <a:r>
              <a:rPr sz="1900" spc="4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payments </a:t>
            </a:r>
            <a:r>
              <a:rPr sz="1900" dirty="0">
                <a:latin typeface="Tahoma"/>
                <a:cs typeface="Tahoma"/>
              </a:rPr>
              <a:t>or negative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reviews</a:t>
            </a:r>
            <a:endParaRPr sz="1900">
              <a:latin typeface="Tahoma"/>
              <a:cs typeface="Tahoma"/>
            </a:endParaRPr>
          </a:p>
          <a:p>
            <a:pPr marL="424180" marR="456565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Reduces</a:t>
            </a:r>
            <a:r>
              <a:rPr sz="1900" spc="5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dependency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on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analysts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spc="-25" dirty="0">
                <a:latin typeface="Tahoma"/>
                <a:cs typeface="Tahoma"/>
              </a:rPr>
              <a:t>or </a:t>
            </a:r>
            <a:r>
              <a:rPr sz="1900" dirty="0">
                <a:latin typeface="Tahoma"/>
                <a:cs typeface="Tahoma"/>
              </a:rPr>
              <a:t>support</a:t>
            </a:r>
            <a:r>
              <a:rPr sz="1900" spc="155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teams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410931" y="3102481"/>
            <a:ext cx="4767580" cy="3347085"/>
            <a:chOff x="9410931" y="3102481"/>
            <a:chExt cx="4767580" cy="3347085"/>
          </a:xfrm>
        </p:grpSpPr>
        <p:sp>
          <p:nvSpPr>
            <p:cNvPr id="25" name="object 25"/>
            <p:cNvSpPr/>
            <p:nvPr/>
          </p:nvSpPr>
          <p:spPr>
            <a:xfrm>
              <a:off x="9410931" y="3102481"/>
              <a:ext cx="4767580" cy="3347085"/>
            </a:xfrm>
            <a:custGeom>
              <a:avLst/>
              <a:gdLst/>
              <a:ahLst/>
              <a:cxnLst/>
              <a:rect l="l" t="t" r="r" b="b"/>
              <a:pathLst>
                <a:path w="4767580" h="3347085">
                  <a:moveTo>
                    <a:pt x="4767421" y="3346513"/>
                  </a:moveTo>
                  <a:lnTo>
                    <a:pt x="0" y="3346513"/>
                  </a:lnTo>
                  <a:lnTo>
                    <a:pt x="0" y="0"/>
                  </a:lnTo>
                  <a:lnTo>
                    <a:pt x="4767421" y="0"/>
                  </a:lnTo>
                  <a:lnTo>
                    <a:pt x="4767421" y="3346513"/>
                  </a:lnTo>
                  <a:close/>
                </a:path>
              </a:pathLst>
            </a:custGeom>
            <a:solidFill>
              <a:srgbClr val="B9F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40" y="3761759"/>
              <a:ext cx="85725" cy="857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40" y="4428509"/>
              <a:ext cx="85725" cy="857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40" y="5095259"/>
              <a:ext cx="85725" cy="85724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9396678" y="6719540"/>
            <a:ext cx="4783455" cy="3115945"/>
            <a:chOff x="9396678" y="6719540"/>
            <a:chExt cx="4783455" cy="3115945"/>
          </a:xfrm>
        </p:grpSpPr>
        <p:sp>
          <p:nvSpPr>
            <p:cNvPr id="30" name="object 30"/>
            <p:cNvSpPr/>
            <p:nvPr/>
          </p:nvSpPr>
          <p:spPr>
            <a:xfrm>
              <a:off x="9396678" y="6719540"/>
              <a:ext cx="4783455" cy="3115945"/>
            </a:xfrm>
            <a:custGeom>
              <a:avLst/>
              <a:gdLst/>
              <a:ahLst/>
              <a:cxnLst/>
              <a:rect l="l" t="t" r="r" b="b"/>
              <a:pathLst>
                <a:path w="4783455" h="3115945">
                  <a:moveTo>
                    <a:pt x="4783191" y="3115768"/>
                  </a:moveTo>
                  <a:lnTo>
                    <a:pt x="0" y="3115768"/>
                  </a:lnTo>
                  <a:lnTo>
                    <a:pt x="0" y="0"/>
                  </a:lnTo>
                  <a:lnTo>
                    <a:pt x="4783191" y="0"/>
                  </a:lnTo>
                  <a:lnTo>
                    <a:pt x="4783191" y="3115768"/>
                  </a:lnTo>
                  <a:close/>
                </a:path>
              </a:pathLst>
            </a:custGeom>
            <a:solidFill>
              <a:srgbClr val="B9F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2381" y="7485234"/>
              <a:ext cx="85725" cy="857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2381" y="7818609"/>
              <a:ext cx="85725" cy="857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2381" y="8485359"/>
              <a:ext cx="85725" cy="857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2381" y="9152109"/>
              <a:ext cx="85725" cy="85724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78185" y="1159386"/>
            <a:ext cx="85725" cy="8572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78185" y="1826135"/>
            <a:ext cx="85725" cy="8572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78185" y="2492885"/>
            <a:ext cx="85725" cy="8572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394036" y="485600"/>
            <a:ext cx="4552315" cy="253555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spc="-10" dirty="0">
                <a:solidFill>
                  <a:srgbClr val="002A1B"/>
                </a:solidFill>
                <a:latin typeface="Verdana"/>
                <a:cs typeface="Verdana"/>
              </a:rPr>
              <a:t>GOALS</a:t>
            </a:r>
            <a:endParaRPr sz="2000">
              <a:latin typeface="Verdana"/>
              <a:cs typeface="Verdana"/>
            </a:endParaRPr>
          </a:p>
          <a:p>
            <a:pPr marL="422275" marR="5080">
              <a:lnSpc>
                <a:spcPct val="115100"/>
              </a:lnSpc>
              <a:spcBef>
                <a:spcPts val="610"/>
              </a:spcBef>
            </a:pPr>
            <a:r>
              <a:rPr sz="1900" dirty="0">
                <a:latin typeface="Tahoma"/>
                <a:cs typeface="Tahoma"/>
              </a:rPr>
              <a:t>Automate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routine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analysis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focus</a:t>
            </a:r>
            <a:r>
              <a:rPr sz="1900" spc="75" dirty="0">
                <a:latin typeface="Tahoma"/>
                <a:cs typeface="Tahoma"/>
              </a:rPr>
              <a:t> </a:t>
            </a:r>
            <a:r>
              <a:rPr sz="1900" spc="-25" dirty="0">
                <a:latin typeface="Tahoma"/>
                <a:cs typeface="Tahoma"/>
              </a:rPr>
              <a:t>on </a:t>
            </a:r>
            <a:r>
              <a:rPr sz="1900" spc="-10" dirty="0">
                <a:latin typeface="Tahoma"/>
                <a:cs typeface="Tahoma"/>
              </a:rPr>
              <a:t>strategy</a:t>
            </a:r>
            <a:endParaRPr sz="1900">
              <a:latin typeface="Tahoma"/>
              <a:cs typeface="Tahoma"/>
            </a:endParaRPr>
          </a:p>
          <a:p>
            <a:pPr marL="422275" marR="281305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Empower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junior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PMs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with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tools</a:t>
            </a:r>
            <a:r>
              <a:rPr sz="1900" spc="5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that </a:t>
            </a:r>
            <a:r>
              <a:rPr sz="1900" dirty="0">
                <a:latin typeface="Tahoma"/>
                <a:cs typeface="Tahoma"/>
              </a:rPr>
              <a:t>give</a:t>
            </a:r>
            <a:r>
              <a:rPr sz="1900" spc="-5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clarity</a:t>
            </a:r>
            <a:endParaRPr sz="1900">
              <a:latin typeface="Tahoma"/>
              <a:cs typeface="Tahoma"/>
            </a:endParaRPr>
          </a:p>
          <a:p>
            <a:pPr marL="422275" marR="61595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Lead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product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reviews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with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crisp, </a:t>
            </a:r>
            <a:r>
              <a:rPr sz="1900" dirty="0">
                <a:latin typeface="Tahoma"/>
                <a:cs typeface="Tahoma"/>
              </a:rPr>
              <a:t>backed-up</a:t>
            </a:r>
            <a:r>
              <a:rPr sz="1900" spc="17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insights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410931" y="3102481"/>
            <a:ext cx="4767580" cy="334708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940"/>
              </a:spcBef>
            </a:pPr>
            <a:r>
              <a:rPr sz="2000" spc="-10" dirty="0">
                <a:solidFill>
                  <a:srgbClr val="002A1B"/>
                </a:solidFill>
                <a:latin typeface="Verdana"/>
                <a:cs typeface="Verdana"/>
              </a:rPr>
              <a:t>FRUSTRATIONS:</a:t>
            </a:r>
            <a:endParaRPr sz="2000">
              <a:latin typeface="Verdana"/>
              <a:cs typeface="Verdana"/>
            </a:endParaRPr>
          </a:p>
          <a:p>
            <a:pPr marL="539750" marR="789305">
              <a:lnSpc>
                <a:spcPct val="115100"/>
              </a:lnSpc>
              <a:spcBef>
                <a:spcPts val="655"/>
              </a:spcBef>
            </a:pPr>
            <a:r>
              <a:rPr sz="1900" dirty="0">
                <a:latin typeface="Tahoma"/>
                <a:cs typeface="Tahoma"/>
              </a:rPr>
              <a:t>Too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many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meetings</a:t>
            </a:r>
            <a:r>
              <a:rPr sz="1900" spc="-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not</a:t>
            </a:r>
            <a:r>
              <a:rPr sz="1900" spc="-2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enough </a:t>
            </a:r>
            <a:r>
              <a:rPr sz="1900" dirty="0">
                <a:latin typeface="Tahoma"/>
                <a:cs typeface="Tahoma"/>
              </a:rPr>
              <a:t>actionable</a:t>
            </a:r>
            <a:r>
              <a:rPr sz="1900" spc="19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insight</a:t>
            </a:r>
            <a:endParaRPr sz="1900">
              <a:latin typeface="Tahoma"/>
              <a:cs typeface="Tahoma"/>
            </a:endParaRPr>
          </a:p>
          <a:p>
            <a:pPr marL="539750" marR="45085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Needs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mentor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APMs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but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doesn’t </a:t>
            </a:r>
            <a:r>
              <a:rPr sz="1900" dirty="0">
                <a:latin typeface="Tahoma"/>
                <a:cs typeface="Tahoma"/>
              </a:rPr>
              <a:t>have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bandwidth</a:t>
            </a:r>
            <a:endParaRPr sz="1900">
              <a:latin typeface="Tahoma"/>
              <a:cs typeface="Tahoma"/>
            </a:endParaRPr>
          </a:p>
          <a:p>
            <a:pPr marL="539750" marR="845819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Misses</a:t>
            </a:r>
            <a:r>
              <a:rPr sz="1900" spc="9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user</a:t>
            </a:r>
            <a:r>
              <a:rPr sz="1900" spc="10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problems</a:t>
            </a:r>
            <a:r>
              <a:rPr sz="1900" spc="10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buried</a:t>
            </a:r>
            <a:r>
              <a:rPr sz="1900" spc="100" dirty="0">
                <a:latin typeface="Tahoma"/>
                <a:cs typeface="Tahoma"/>
              </a:rPr>
              <a:t> </a:t>
            </a:r>
            <a:r>
              <a:rPr sz="1900" spc="-35" dirty="0">
                <a:latin typeface="Tahoma"/>
                <a:cs typeface="Tahoma"/>
              </a:rPr>
              <a:t>in </a:t>
            </a:r>
            <a:r>
              <a:rPr sz="1900" dirty="0">
                <a:latin typeface="Tahoma"/>
                <a:cs typeface="Tahoma"/>
              </a:rPr>
              <a:t>reviews</a:t>
            </a:r>
            <a:r>
              <a:rPr sz="1900" spc="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or</a:t>
            </a:r>
            <a:r>
              <a:rPr sz="1900" spc="4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support</a:t>
            </a:r>
            <a:r>
              <a:rPr sz="1900" spc="50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logs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074" y="6100415"/>
            <a:ext cx="95250" cy="9524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074" y="6490940"/>
            <a:ext cx="95250" cy="9524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074" y="6881465"/>
            <a:ext cx="95250" cy="9524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62210" y="4733897"/>
            <a:ext cx="3278504" cy="274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4500" spc="175" dirty="0">
                <a:solidFill>
                  <a:srgbClr val="B9F1D0"/>
                </a:solidFill>
                <a:latin typeface="Verdana"/>
                <a:cs typeface="Verdana"/>
              </a:rPr>
              <a:t>LEAH</a:t>
            </a:r>
            <a:endParaRPr sz="4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184"/>
              </a:spcBef>
            </a:pPr>
            <a:r>
              <a:rPr sz="2200" spc="170" dirty="0">
                <a:solidFill>
                  <a:srgbClr val="FFFFFF"/>
                </a:solidFill>
                <a:latin typeface="Verdana"/>
                <a:cs typeface="Verdana"/>
              </a:rPr>
              <a:t>APM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6500"/>
              </a:lnSpc>
            </a:pPr>
            <a:r>
              <a:rPr sz="2200" spc="-290" dirty="0">
                <a:solidFill>
                  <a:srgbClr val="FFFFFF"/>
                </a:solidFill>
                <a:latin typeface="Verdana"/>
                <a:cs typeface="Verdana"/>
              </a:rPr>
              <a:t>1.5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Verdana"/>
                <a:cs typeface="Verdana"/>
              </a:rPr>
              <a:t>years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Notion,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Jira,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Mixpanel,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Gmail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07283" y="5909078"/>
            <a:ext cx="95250" cy="9524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07283" y="6299603"/>
            <a:ext cx="95250" cy="9524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07283" y="6690128"/>
            <a:ext cx="95250" cy="9524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4750420" y="4737823"/>
            <a:ext cx="2764155" cy="294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4500" spc="-10" dirty="0">
                <a:solidFill>
                  <a:srgbClr val="B9F1D0"/>
                </a:solidFill>
                <a:latin typeface="Verdana"/>
                <a:cs typeface="Verdana"/>
              </a:rPr>
              <a:t>QUILL</a:t>
            </a:r>
            <a:endParaRPr sz="4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2200" spc="120" dirty="0">
                <a:solidFill>
                  <a:srgbClr val="FFFFFF"/>
                </a:solidFill>
                <a:latin typeface="Verdana"/>
                <a:cs typeface="Verdana"/>
              </a:rPr>
              <a:t>SPM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6500"/>
              </a:lnSpc>
            </a:pP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Verdana"/>
                <a:cs typeface="Verdana"/>
              </a:rPr>
              <a:t>years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Asana,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PostHog,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Salesforce,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Gmail,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Google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Calendar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396678" y="6719540"/>
            <a:ext cx="4783455" cy="3115945"/>
          </a:xfrm>
          <a:prstGeom prst="rect">
            <a:avLst/>
          </a:prstGeom>
        </p:spPr>
        <p:txBody>
          <a:bodyPr vert="horz" wrap="square" lIns="0" tIns="23304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835"/>
              </a:spcBef>
            </a:pPr>
            <a:r>
              <a:rPr sz="2000" spc="65" dirty="0">
                <a:solidFill>
                  <a:srgbClr val="002A1B"/>
                </a:solidFill>
                <a:latin typeface="Verdana"/>
                <a:cs typeface="Verdana"/>
              </a:rPr>
              <a:t>HOW</a:t>
            </a:r>
            <a:r>
              <a:rPr sz="2000" spc="-35" dirty="0">
                <a:solidFill>
                  <a:srgbClr val="002A1B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02A1B"/>
                </a:solidFill>
                <a:latin typeface="Verdana"/>
                <a:cs typeface="Verdana"/>
              </a:rPr>
              <a:t>THE</a:t>
            </a:r>
            <a:r>
              <a:rPr sz="2000" spc="-30" dirty="0">
                <a:solidFill>
                  <a:srgbClr val="002A1B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002A1B"/>
                </a:solidFill>
                <a:latin typeface="Verdana"/>
                <a:cs typeface="Verdana"/>
              </a:rPr>
              <a:t>AGENT</a:t>
            </a:r>
            <a:r>
              <a:rPr sz="2000" spc="-30" dirty="0">
                <a:solidFill>
                  <a:srgbClr val="002A1B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002A1B"/>
                </a:solidFill>
                <a:latin typeface="Verdana"/>
                <a:cs typeface="Verdana"/>
              </a:rPr>
              <a:t>HELPS</a:t>
            </a:r>
            <a:endParaRPr sz="2000">
              <a:latin typeface="Verdana"/>
              <a:cs typeface="Verdana"/>
            </a:endParaRPr>
          </a:p>
          <a:p>
            <a:pPr marL="424180" marR="164465">
              <a:lnSpc>
                <a:spcPct val="115100"/>
              </a:lnSpc>
              <a:spcBef>
                <a:spcPts val="600"/>
              </a:spcBef>
            </a:pPr>
            <a:r>
              <a:rPr sz="1900" dirty="0">
                <a:latin typeface="Tahoma"/>
                <a:cs typeface="Tahoma"/>
              </a:rPr>
              <a:t>Delegates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repetitive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analysis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agents </a:t>
            </a:r>
            <a:r>
              <a:rPr sz="1900" dirty="0">
                <a:latin typeface="Tahoma"/>
                <a:cs typeface="Tahoma"/>
              </a:rPr>
              <a:t>Uses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Master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Agent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1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get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</a:t>
            </a:r>
            <a:r>
              <a:rPr sz="1900" spc="2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weekly </a:t>
            </a:r>
            <a:r>
              <a:rPr sz="1900" dirty="0">
                <a:latin typeface="Tahoma"/>
                <a:cs typeface="Tahoma"/>
              </a:rPr>
              <a:t>report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with</a:t>
            </a:r>
            <a:r>
              <a:rPr sz="1900" spc="2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actions</a:t>
            </a:r>
            <a:endParaRPr sz="1900">
              <a:latin typeface="Tahoma"/>
              <a:cs typeface="Tahoma"/>
            </a:endParaRPr>
          </a:p>
          <a:p>
            <a:pPr marL="424180" marR="916305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Can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assign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Google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spc="-20" dirty="0">
                <a:latin typeface="Tahoma"/>
                <a:cs typeface="Tahoma"/>
              </a:rPr>
              <a:t>Tasks </a:t>
            </a:r>
            <a:r>
              <a:rPr sz="1900" dirty="0">
                <a:latin typeface="Tahoma"/>
                <a:cs typeface="Tahoma"/>
              </a:rPr>
              <a:t>automatically</a:t>
            </a:r>
            <a:r>
              <a:rPr sz="1900" spc="6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to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team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members </a:t>
            </a:r>
            <a:r>
              <a:rPr sz="1900" dirty="0">
                <a:latin typeface="Tahoma"/>
                <a:cs typeface="Tahoma"/>
              </a:rPr>
              <a:t>Feels</a:t>
            </a:r>
            <a:r>
              <a:rPr sz="1900" spc="65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in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control</a:t>
            </a:r>
            <a:r>
              <a:rPr sz="1900" spc="7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without micromanaging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2560" y="8903461"/>
            <a:ext cx="3387725" cy="12414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77520">
              <a:lnSpc>
                <a:spcPct val="100000"/>
              </a:lnSpc>
              <a:spcBef>
                <a:spcPts val="915"/>
              </a:spcBef>
            </a:pPr>
            <a:r>
              <a:rPr sz="3000" dirty="0">
                <a:solidFill>
                  <a:srgbClr val="B9F1D0"/>
                </a:solidFill>
                <a:latin typeface="Verdana"/>
                <a:cs typeface="Verdana"/>
              </a:rPr>
              <a:t>SIMILAR</a:t>
            </a:r>
            <a:r>
              <a:rPr sz="3000" spc="-85" dirty="0">
                <a:solidFill>
                  <a:srgbClr val="B9F1D0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B9F1D0"/>
                </a:solidFill>
                <a:latin typeface="Verdana"/>
                <a:cs typeface="Verdana"/>
              </a:rPr>
              <a:t>TO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3500" b="1" spc="275" dirty="0">
                <a:solidFill>
                  <a:srgbClr val="FF66C3"/>
                </a:solidFill>
                <a:latin typeface="Trebuchet MS"/>
                <a:cs typeface="Trebuchet MS"/>
              </a:rPr>
              <a:t>APM/PM/PA/PI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593310" y="9007475"/>
            <a:ext cx="3389629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15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B9F1D0"/>
                </a:solidFill>
                <a:latin typeface="Verdana"/>
                <a:cs typeface="Verdana"/>
              </a:rPr>
              <a:t>SIMILAR</a:t>
            </a:r>
            <a:r>
              <a:rPr sz="3000" spc="-85" dirty="0">
                <a:solidFill>
                  <a:srgbClr val="B9F1D0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B9F1D0"/>
                </a:solidFill>
                <a:latin typeface="Verdana"/>
                <a:cs typeface="Verdana"/>
              </a:rPr>
              <a:t>TO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3500" b="1" spc="285" dirty="0">
                <a:solidFill>
                  <a:srgbClr val="FF66C3"/>
                </a:solidFill>
                <a:latin typeface="Trebuchet MS"/>
                <a:cs typeface="Trebuchet MS"/>
              </a:rPr>
              <a:t>SPM/GPM/HOP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400" cy="1028700"/>
          </a:xfrm>
          <a:custGeom>
            <a:avLst/>
            <a:gdLst/>
            <a:ahLst/>
            <a:cxnLst/>
            <a:rect l="l" t="t" r="r" b="b"/>
            <a:pathLst>
              <a:path w="16916400" h="1028700">
                <a:moveTo>
                  <a:pt x="16820989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8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16820989" y="0"/>
                </a:lnTo>
                <a:lnTo>
                  <a:pt x="16873834" y="16003"/>
                </a:lnTo>
                <a:lnTo>
                  <a:pt x="16908989" y="58799"/>
                </a:lnTo>
                <a:lnTo>
                  <a:pt x="16916239" y="95249"/>
                </a:lnTo>
                <a:lnTo>
                  <a:pt x="16916239" y="933449"/>
                </a:lnTo>
                <a:lnTo>
                  <a:pt x="16900237" y="986294"/>
                </a:lnTo>
                <a:lnTo>
                  <a:pt x="16857440" y="1021449"/>
                </a:lnTo>
                <a:lnTo>
                  <a:pt x="16820989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32" y="2564432"/>
            <a:ext cx="6629399" cy="44100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71709" y="71059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3110" y="6925004"/>
            <a:ext cx="5618480" cy="8826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55"/>
              </a:spcBef>
            </a:pPr>
            <a:r>
              <a:rPr sz="2000" b="1" spc="250" dirty="0">
                <a:solidFill>
                  <a:srgbClr val="181818"/>
                </a:solidFill>
                <a:latin typeface="Trebuchet MS"/>
                <a:cs typeface="Trebuchet MS"/>
              </a:rPr>
              <a:t>It</a:t>
            </a:r>
            <a:r>
              <a:rPr sz="2000" b="1" spc="-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connects</a:t>
            </a:r>
            <a:r>
              <a:rPr sz="2000" b="1" spc="-1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to</a:t>
            </a:r>
            <a:r>
              <a:rPr sz="2000" b="1" spc="-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Gmail,</a:t>
            </a:r>
            <a:r>
              <a:rPr sz="2000" b="1" spc="-1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181818"/>
                </a:solidFill>
                <a:latin typeface="Trebuchet MS"/>
                <a:cs typeface="Trebuchet MS"/>
              </a:rPr>
              <a:t>Google</a:t>
            </a:r>
            <a:r>
              <a:rPr sz="2000" b="1" spc="-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Tasks,</a:t>
            </a:r>
            <a:r>
              <a:rPr sz="2000" b="1" spc="-1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000" b="1" spc="-10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four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specialized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181818"/>
                </a:solidFill>
                <a:latin typeface="Trebuchet MS"/>
                <a:cs typeface="Trebuchet MS"/>
              </a:rPr>
              <a:t>agents</a:t>
            </a:r>
            <a:r>
              <a:rPr sz="2000" b="1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that</a:t>
            </a:r>
            <a:r>
              <a:rPr sz="2000" b="1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handle</a:t>
            </a:r>
            <a:r>
              <a:rPr sz="2000" b="1" spc="-2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metrics, revenue,</a:t>
            </a:r>
            <a:r>
              <a:rPr sz="2000" b="1" spc="-7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reviews,</a:t>
            </a:r>
            <a:r>
              <a:rPr sz="2000" b="1" spc="-7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000" b="1" spc="-6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payment</a:t>
            </a:r>
            <a:r>
              <a:rPr sz="2000" b="1" spc="-7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issues.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1702" y="8210816"/>
            <a:ext cx="57150" cy="885825"/>
          </a:xfrm>
          <a:custGeom>
            <a:avLst/>
            <a:gdLst/>
            <a:ahLst/>
            <a:cxnLst/>
            <a:rect l="l" t="t" r="r" b="b"/>
            <a:pathLst>
              <a:path w="57150" h="885825">
                <a:moveTo>
                  <a:pt x="57150" y="853465"/>
                </a:moveTo>
                <a:lnTo>
                  <a:pt x="32359" y="828675"/>
                </a:lnTo>
                <a:lnTo>
                  <a:pt x="24790" y="828675"/>
                </a:lnTo>
                <a:lnTo>
                  <a:pt x="0" y="853465"/>
                </a:lnTo>
                <a:lnTo>
                  <a:pt x="0" y="861047"/>
                </a:lnTo>
                <a:lnTo>
                  <a:pt x="24790" y="885825"/>
                </a:lnTo>
                <a:lnTo>
                  <a:pt x="32359" y="885825"/>
                </a:lnTo>
                <a:lnTo>
                  <a:pt x="57150" y="861047"/>
                </a:lnTo>
                <a:lnTo>
                  <a:pt x="57150" y="857250"/>
                </a:lnTo>
                <a:lnTo>
                  <a:pt x="57150" y="853465"/>
                </a:lnTo>
                <a:close/>
              </a:path>
              <a:path w="57150" h="885825">
                <a:moveTo>
                  <a:pt x="57150" y="24790"/>
                </a:moveTo>
                <a:lnTo>
                  <a:pt x="32359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3110" y="8029904"/>
            <a:ext cx="5194300" cy="14351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91135">
              <a:lnSpc>
                <a:spcPts val="2180"/>
              </a:lnSpc>
              <a:spcBef>
                <a:spcPts val="355"/>
              </a:spcBef>
            </a:pPr>
            <a:r>
              <a:rPr sz="2000" b="1" spc="145" dirty="0">
                <a:solidFill>
                  <a:srgbClr val="181818"/>
                </a:solidFill>
                <a:latin typeface="Trebuchet MS"/>
                <a:cs typeface="Trebuchet MS"/>
              </a:rPr>
              <a:t>Instead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opening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7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tabs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181818"/>
                </a:solidFill>
                <a:latin typeface="Trebuchet MS"/>
                <a:cs typeface="Trebuchet MS"/>
              </a:rPr>
              <a:t>guessing </a:t>
            </a:r>
            <a:r>
              <a:rPr sz="2000" b="1" spc="100" dirty="0">
                <a:solidFill>
                  <a:srgbClr val="181818"/>
                </a:solidFill>
                <a:latin typeface="Trebuchet MS"/>
                <a:cs typeface="Trebuchet MS"/>
              </a:rPr>
              <a:t>what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5" dirty="0">
                <a:solidFill>
                  <a:srgbClr val="181818"/>
                </a:solidFill>
                <a:latin typeface="Trebuchet MS"/>
                <a:cs typeface="Trebuchet MS"/>
              </a:rPr>
              <a:t>matters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30" dirty="0">
                <a:solidFill>
                  <a:srgbClr val="181818"/>
                </a:solidFill>
                <a:latin typeface="Trebuchet MS"/>
                <a:cs typeface="Trebuchet MS"/>
              </a:rPr>
              <a:t>ask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70" dirty="0">
                <a:solidFill>
                  <a:srgbClr val="181818"/>
                </a:solidFill>
                <a:latin typeface="Trebuchet MS"/>
                <a:cs typeface="Trebuchet MS"/>
              </a:rPr>
              <a:t>one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agent.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2180"/>
              </a:lnSpc>
              <a:spcBef>
                <a:spcPts val="2165"/>
              </a:spcBef>
            </a:pPr>
            <a:r>
              <a:rPr sz="2000" b="1" spc="250" dirty="0">
                <a:solidFill>
                  <a:srgbClr val="181818"/>
                </a:solidFill>
                <a:latin typeface="Trebuchet MS"/>
                <a:cs typeface="Trebuchet MS"/>
              </a:rPr>
              <a:t>It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pulls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insights,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prioritizes</a:t>
            </a:r>
            <a:r>
              <a:rPr sz="2000" b="1" spc="10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problems,</a:t>
            </a:r>
            <a:r>
              <a:rPr sz="2000" b="1" spc="1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and </a:t>
            </a:r>
            <a:r>
              <a:rPr sz="2000" b="1" spc="60" dirty="0">
                <a:solidFill>
                  <a:srgbClr val="181818"/>
                </a:solidFill>
                <a:latin typeface="Trebuchet MS"/>
                <a:cs typeface="Trebuchet MS"/>
              </a:rPr>
              <a:t>even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25" dirty="0">
                <a:solidFill>
                  <a:srgbClr val="181818"/>
                </a:solidFill>
                <a:latin typeface="Trebuchet MS"/>
                <a:cs typeface="Trebuchet MS"/>
              </a:rPr>
              <a:t>acts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on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81818"/>
                </a:solidFill>
                <a:latin typeface="Trebuchet MS"/>
                <a:cs typeface="Trebuchet MS"/>
              </a:rPr>
              <a:t>your</a:t>
            </a:r>
            <a:r>
              <a:rPr sz="2000" b="1" spc="-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81818"/>
                </a:solidFill>
                <a:latin typeface="Trebuchet MS"/>
                <a:cs typeface="Trebuchet MS"/>
              </a:rPr>
              <a:t>behalf.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55203" y="3831752"/>
            <a:ext cx="2990850" cy="1875789"/>
            <a:chOff x="5055203" y="3831752"/>
            <a:chExt cx="2990850" cy="1875789"/>
          </a:xfrm>
        </p:grpSpPr>
        <p:sp>
          <p:nvSpPr>
            <p:cNvPr id="10" name="object 10"/>
            <p:cNvSpPr/>
            <p:nvPr/>
          </p:nvSpPr>
          <p:spPr>
            <a:xfrm>
              <a:off x="5055203" y="3831752"/>
              <a:ext cx="2990850" cy="1875789"/>
            </a:xfrm>
            <a:custGeom>
              <a:avLst/>
              <a:gdLst/>
              <a:ahLst/>
              <a:cxnLst/>
              <a:rect l="l" t="t" r="r" b="b"/>
              <a:pathLst>
                <a:path w="2990850" h="1875789">
                  <a:moveTo>
                    <a:pt x="2433161" y="647303"/>
                  </a:moveTo>
                  <a:lnTo>
                    <a:pt x="1834680" y="647303"/>
                  </a:lnTo>
                  <a:lnTo>
                    <a:pt x="1683628" y="0"/>
                  </a:lnTo>
                  <a:lnTo>
                    <a:pt x="1978779" y="211506"/>
                  </a:lnTo>
                  <a:lnTo>
                    <a:pt x="1825014" y="211506"/>
                  </a:lnTo>
                  <a:lnTo>
                    <a:pt x="1897152" y="520640"/>
                  </a:lnTo>
                  <a:lnTo>
                    <a:pt x="2256402" y="520640"/>
                  </a:lnTo>
                  <a:lnTo>
                    <a:pt x="2433161" y="647303"/>
                  </a:lnTo>
                  <a:close/>
                </a:path>
                <a:path w="2990850" h="1875789">
                  <a:moveTo>
                    <a:pt x="2256402" y="520640"/>
                  </a:moveTo>
                  <a:lnTo>
                    <a:pt x="1897152" y="520640"/>
                  </a:lnTo>
                  <a:lnTo>
                    <a:pt x="1825014" y="211506"/>
                  </a:lnTo>
                  <a:lnTo>
                    <a:pt x="1978779" y="211506"/>
                  </a:lnTo>
                  <a:lnTo>
                    <a:pt x="2257687" y="411372"/>
                  </a:lnTo>
                  <a:lnTo>
                    <a:pt x="2103917" y="411372"/>
                  </a:lnTo>
                  <a:lnTo>
                    <a:pt x="2256402" y="520640"/>
                  </a:lnTo>
                  <a:close/>
                </a:path>
                <a:path w="2990850" h="1875789">
                  <a:moveTo>
                    <a:pt x="2959770" y="923024"/>
                  </a:moveTo>
                  <a:lnTo>
                    <a:pt x="2817931" y="923024"/>
                  </a:lnTo>
                  <a:lnTo>
                    <a:pt x="2103917" y="411372"/>
                  </a:lnTo>
                  <a:lnTo>
                    <a:pt x="2257687" y="411372"/>
                  </a:lnTo>
                  <a:lnTo>
                    <a:pt x="2948828" y="906645"/>
                  </a:lnTo>
                  <a:lnTo>
                    <a:pt x="2959770" y="923024"/>
                  </a:lnTo>
                  <a:close/>
                </a:path>
                <a:path w="2990850" h="1875789">
                  <a:moveTo>
                    <a:pt x="0" y="1332373"/>
                  </a:moveTo>
                  <a:lnTo>
                    <a:pt x="0" y="481230"/>
                  </a:lnTo>
                  <a:lnTo>
                    <a:pt x="1455130" y="612947"/>
                  </a:lnTo>
                  <a:lnTo>
                    <a:pt x="105021" y="612947"/>
                  </a:lnTo>
                  <a:lnTo>
                    <a:pt x="105021" y="1259207"/>
                  </a:lnTo>
                  <a:lnTo>
                    <a:pt x="806643" y="1259207"/>
                  </a:lnTo>
                  <a:lnTo>
                    <a:pt x="143984" y="1322368"/>
                  </a:lnTo>
                  <a:lnTo>
                    <a:pt x="105021" y="1322368"/>
                  </a:lnTo>
                  <a:lnTo>
                    <a:pt x="105021" y="1326082"/>
                  </a:lnTo>
                  <a:lnTo>
                    <a:pt x="767774" y="1326082"/>
                  </a:lnTo>
                  <a:lnTo>
                    <a:pt x="743736" y="1328373"/>
                  </a:lnTo>
                  <a:lnTo>
                    <a:pt x="42002" y="1328373"/>
                  </a:lnTo>
                  <a:lnTo>
                    <a:pt x="0" y="1332373"/>
                  </a:lnTo>
                  <a:close/>
                </a:path>
                <a:path w="2990850" h="1875789">
                  <a:moveTo>
                    <a:pt x="806643" y="1259207"/>
                  </a:moveTo>
                  <a:lnTo>
                    <a:pt x="105021" y="1259207"/>
                  </a:lnTo>
                  <a:lnTo>
                    <a:pt x="105021" y="612947"/>
                  </a:lnTo>
                  <a:lnTo>
                    <a:pt x="1455130" y="612947"/>
                  </a:lnTo>
                  <a:lnTo>
                    <a:pt x="1597397" y="625825"/>
                  </a:lnTo>
                  <a:lnTo>
                    <a:pt x="247287" y="625825"/>
                  </a:lnTo>
                  <a:lnTo>
                    <a:pt x="1957828" y="780665"/>
                  </a:lnTo>
                  <a:lnTo>
                    <a:pt x="2619268" y="780665"/>
                  </a:lnTo>
                  <a:lnTo>
                    <a:pt x="2817931" y="923024"/>
                  </a:lnTo>
                  <a:lnTo>
                    <a:pt x="2959770" y="923024"/>
                  </a:lnTo>
                  <a:lnTo>
                    <a:pt x="2985628" y="961731"/>
                  </a:lnTo>
                  <a:lnTo>
                    <a:pt x="2871941" y="961731"/>
                  </a:lnTo>
                  <a:lnTo>
                    <a:pt x="2882801" y="969519"/>
                  </a:lnTo>
                  <a:lnTo>
                    <a:pt x="2990831" y="969519"/>
                  </a:lnTo>
                  <a:lnTo>
                    <a:pt x="2836918" y="1079813"/>
                  </a:lnTo>
                  <a:lnTo>
                    <a:pt x="2728889" y="1079813"/>
                  </a:lnTo>
                  <a:lnTo>
                    <a:pt x="2631686" y="1149468"/>
                  </a:lnTo>
                  <a:lnTo>
                    <a:pt x="1958022" y="1149468"/>
                  </a:lnTo>
                  <a:lnTo>
                    <a:pt x="1944031" y="1210273"/>
                  </a:lnTo>
                  <a:lnTo>
                    <a:pt x="1320043" y="1210273"/>
                  </a:lnTo>
                  <a:lnTo>
                    <a:pt x="806643" y="1259207"/>
                  </a:lnTo>
                  <a:close/>
                </a:path>
                <a:path w="2990850" h="1875789">
                  <a:moveTo>
                    <a:pt x="2619268" y="780665"/>
                  </a:moveTo>
                  <a:lnTo>
                    <a:pt x="1957828" y="780665"/>
                  </a:lnTo>
                  <a:lnTo>
                    <a:pt x="247287" y="625825"/>
                  </a:lnTo>
                  <a:lnTo>
                    <a:pt x="1597397" y="625825"/>
                  </a:lnTo>
                  <a:lnTo>
                    <a:pt x="1834680" y="647303"/>
                  </a:lnTo>
                  <a:lnTo>
                    <a:pt x="2433161" y="647303"/>
                  </a:lnTo>
                  <a:lnTo>
                    <a:pt x="2619268" y="780665"/>
                  </a:lnTo>
                  <a:close/>
                </a:path>
                <a:path w="2990850" h="1875789">
                  <a:moveTo>
                    <a:pt x="2990831" y="969519"/>
                  </a:moveTo>
                  <a:lnTo>
                    <a:pt x="2882801" y="969519"/>
                  </a:lnTo>
                  <a:lnTo>
                    <a:pt x="2871941" y="961731"/>
                  </a:lnTo>
                  <a:lnTo>
                    <a:pt x="2985628" y="961731"/>
                  </a:lnTo>
                  <a:lnTo>
                    <a:pt x="2990831" y="969519"/>
                  </a:lnTo>
                  <a:close/>
                </a:path>
                <a:path w="2990850" h="1875789">
                  <a:moveTo>
                    <a:pt x="2151782" y="1570780"/>
                  </a:moveTo>
                  <a:lnTo>
                    <a:pt x="2043750" y="1570780"/>
                  </a:lnTo>
                  <a:lnTo>
                    <a:pt x="2728889" y="1079813"/>
                  </a:lnTo>
                  <a:lnTo>
                    <a:pt x="2836918" y="1079813"/>
                  </a:lnTo>
                  <a:lnTo>
                    <a:pt x="2151782" y="1570780"/>
                  </a:lnTo>
                  <a:close/>
                </a:path>
                <a:path w="2990850" h="1875789">
                  <a:moveTo>
                    <a:pt x="2088420" y="1616186"/>
                  </a:moveTo>
                  <a:lnTo>
                    <a:pt x="1850631" y="1616186"/>
                  </a:lnTo>
                  <a:lnTo>
                    <a:pt x="1958022" y="1149468"/>
                  </a:lnTo>
                  <a:lnTo>
                    <a:pt x="2631685" y="1149468"/>
                  </a:lnTo>
                  <a:lnTo>
                    <a:pt x="2043750" y="1570780"/>
                  </a:lnTo>
                  <a:lnTo>
                    <a:pt x="2151782" y="1570780"/>
                  </a:lnTo>
                  <a:lnTo>
                    <a:pt x="2088420" y="1616186"/>
                  </a:lnTo>
                  <a:close/>
                </a:path>
                <a:path w="2990850" h="1875789">
                  <a:moveTo>
                    <a:pt x="767774" y="1326082"/>
                  </a:moveTo>
                  <a:lnTo>
                    <a:pt x="105021" y="1326082"/>
                  </a:lnTo>
                  <a:lnTo>
                    <a:pt x="1320043" y="1210273"/>
                  </a:lnTo>
                  <a:lnTo>
                    <a:pt x="1944031" y="1210273"/>
                  </a:lnTo>
                  <a:lnTo>
                    <a:pt x="1940445" y="1225857"/>
                  </a:lnTo>
                  <a:lnTo>
                    <a:pt x="1819311" y="1225857"/>
                  </a:lnTo>
                  <a:lnTo>
                    <a:pt x="767774" y="1326082"/>
                  </a:lnTo>
                  <a:close/>
                </a:path>
                <a:path w="2990850" h="1875789">
                  <a:moveTo>
                    <a:pt x="1726270" y="1875702"/>
                  </a:moveTo>
                  <a:lnTo>
                    <a:pt x="1684257" y="1812827"/>
                  </a:lnTo>
                  <a:lnTo>
                    <a:pt x="1684257" y="1805474"/>
                  </a:lnTo>
                  <a:lnTo>
                    <a:pt x="1686461" y="1803229"/>
                  </a:lnTo>
                  <a:lnTo>
                    <a:pt x="1819311" y="1225857"/>
                  </a:lnTo>
                  <a:lnTo>
                    <a:pt x="1940445" y="1225857"/>
                  </a:lnTo>
                  <a:lnTo>
                    <a:pt x="1850631" y="1616186"/>
                  </a:lnTo>
                  <a:lnTo>
                    <a:pt x="2088420" y="1616186"/>
                  </a:lnTo>
                  <a:lnTo>
                    <a:pt x="1959065" y="1708881"/>
                  </a:lnTo>
                  <a:lnTo>
                    <a:pt x="1829301" y="1708881"/>
                  </a:lnTo>
                  <a:lnTo>
                    <a:pt x="1825014" y="1727523"/>
                  </a:lnTo>
                  <a:lnTo>
                    <a:pt x="1933050" y="1727523"/>
                  </a:lnTo>
                  <a:lnTo>
                    <a:pt x="1726270" y="1875702"/>
                  </a:lnTo>
                  <a:close/>
                </a:path>
                <a:path w="2990850" h="1875789">
                  <a:moveTo>
                    <a:pt x="105021" y="1326082"/>
                  </a:moveTo>
                  <a:lnTo>
                    <a:pt x="105021" y="1322368"/>
                  </a:lnTo>
                  <a:lnTo>
                    <a:pt x="143984" y="1322368"/>
                  </a:lnTo>
                  <a:lnTo>
                    <a:pt x="105021" y="1326082"/>
                  </a:lnTo>
                  <a:close/>
                </a:path>
                <a:path w="2990850" h="1875789">
                  <a:moveTo>
                    <a:pt x="42002" y="1395256"/>
                  </a:moveTo>
                  <a:lnTo>
                    <a:pt x="42002" y="1328373"/>
                  </a:lnTo>
                  <a:lnTo>
                    <a:pt x="743736" y="1328373"/>
                  </a:lnTo>
                  <a:lnTo>
                    <a:pt x="42002" y="1395256"/>
                  </a:lnTo>
                  <a:close/>
                </a:path>
                <a:path w="2990850" h="1875789">
                  <a:moveTo>
                    <a:pt x="1933050" y="1727523"/>
                  </a:moveTo>
                  <a:lnTo>
                    <a:pt x="1825014" y="1727523"/>
                  </a:lnTo>
                  <a:lnTo>
                    <a:pt x="1829301" y="1708881"/>
                  </a:lnTo>
                  <a:lnTo>
                    <a:pt x="1959065" y="1708881"/>
                  </a:lnTo>
                  <a:lnTo>
                    <a:pt x="1933050" y="172752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8212" y="3980384"/>
              <a:ext cx="2778125" cy="1516380"/>
            </a:xfrm>
            <a:custGeom>
              <a:avLst/>
              <a:gdLst/>
              <a:ahLst/>
              <a:cxnLst/>
              <a:rect l="l" t="t" r="r" b="b"/>
              <a:pathLst>
                <a:path w="2778125" h="1516379">
                  <a:moveTo>
                    <a:pt x="1719993" y="1516017"/>
                  </a:moveTo>
                  <a:lnTo>
                    <a:pt x="1853001" y="937962"/>
                  </a:lnTo>
                  <a:lnTo>
                    <a:pt x="0" y="1114576"/>
                  </a:lnTo>
                  <a:lnTo>
                    <a:pt x="0" y="401441"/>
                  </a:lnTo>
                  <a:lnTo>
                    <a:pt x="1852815" y="569158"/>
                  </a:lnTo>
                  <a:lnTo>
                    <a:pt x="1720002" y="0"/>
                  </a:lnTo>
                  <a:lnTo>
                    <a:pt x="2248895" y="379002"/>
                  </a:lnTo>
                  <a:lnTo>
                    <a:pt x="2777780" y="758013"/>
                  </a:lnTo>
                  <a:lnTo>
                    <a:pt x="1719993" y="1516017"/>
                  </a:lnTo>
                  <a:close/>
                </a:path>
              </a:pathLst>
            </a:custGeom>
            <a:solidFill>
              <a:srgbClr val="FF0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7366052" y="2545648"/>
            <a:ext cx="629285" cy="857250"/>
          </a:xfrm>
          <a:custGeom>
            <a:avLst/>
            <a:gdLst/>
            <a:ahLst/>
            <a:cxnLst/>
            <a:rect l="l" t="t" r="r" b="b"/>
            <a:pathLst>
              <a:path w="629284" h="857250">
                <a:moveTo>
                  <a:pt x="314393" y="856822"/>
                </a:moveTo>
                <a:lnTo>
                  <a:pt x="267920" y="853416"/>
                </a:lnTo>
                <a:lnTo>
                  <a:pt x="223542" y="843519"/>
                </a:lnTo>
                <a:lnTo>
                  <a:pt x="181753" y="827620"/>
                </a:lnTo>
                <a:lnTo>
                  <a:pt x="143048" y="806202"/>
                </a:lnTo>
                <a:lnTo>
                  <a:pt x="107922" y="779753"/>
                </a:lnTo>
                <a:lnTo>
                  <a:pt x="76869" y="748759"/>
                </a:lnTo>
                <a:lnTo>
                  <a:pt x="50383" y="713705"/>
                </a:lnTo>
                <a:lnTo>
                  <a:pt x="28958" y="675077"/>
                </a:lnTo>
                <a:lnTo>
                  <a:pt x="13090" y="633361"/>
                </a:lnTo>
                <a:lnTo>
                  <a:pt x="3272" y="589045"/>
                </a:lnTo>
                <a:lnTo>
                  <a:pt x="0" y="542612"/>
                </a:lnTo>
                <a:lnTo>
                  <a:pt x="1191" y="513083"/>
                </a:lnTo>
                <a:lnTo>
                  <a:pt x="10465" y="447504"/>
                </a:lnTo>
                <a:lnTo>
                  <a:pt x="29569" y="376085"/>
                </a:lnTo>
                <a:lnTo>
                  <a:pt x="43048" y="339255"/>
                </a:lnTo>
                <a:lnTo>
                  <a:pt x="59274" y="302250"/>
                </a:lnTo>
                <a:lnTo>
                  <a:pt x="78342" y="265497"/>
                </a:lnTo>
                <a:lnTo>
                  <a:pt x="100349" y="229424"/>
                </a:lnTo>
                <a:lnTo>
                  <a:pt x="125390" y="194461"/>
                </a:lnTo>
                <a:lnTo>
                  <a:pt x="153563" y="161034"/>
                </a:lnTo>
                <a:lnTo>
                  <a:pt x="184964" y="129573"/>
                </a:lnTo>
                <a:lnTo>
                  <a:pt x="219687" y="100504"/>
                </a:lnTo>
                <a:lnTo>
                  <a:pt x="257831" y="74257"/>
                </a:lnTo>
                <a:lnTo>
                  <a:pt x="299491" y="51259"/>
                </a:lnTo>
                <a:lnTo>
                  <a:pt x="344763" y="31940"/>
                </a:lnTo>
                <a:lnTo>
                  <a:pt x="393744" y="16725"/>
                </a:lnTo>
                <a:lnTo>
                  <a:pt x="446529" y="6045"/>
                </a:lnTo>
                <a:lnTo>
                  <a:pt x="503215" y="327"/>
                </a:lnTo>
                <a:lnTo>
                  <a:pt x="563898" y="0"/>
                </a:lnTo>
                <a:lnTo>
                  <a:pt x="524687" y="18025"/>
                </a:lnTo>
                <a:lnTo>
                  <a:pt x="434706" y="67380"/>
                </a:lnTo>
                <a:lnTo>
                  <a:pt x="335429" y="140982"/>
                </a:lnTo>
                <a:lnTo>
                  <a:pt x="268335" y="231748"/>
                </a:lnTo>
                <a:lnTo>
                  <a:pt x="279677" y="230300"/>
                </a:lnTo>
                <a:lnTo>
                  <a:pt x="291137" y="229252"/>
                </a:lnTo>
                <a:lnTo>
                  <a:pt x="302711" y="228616"/>
                </a:lnTo>
                <a:lnTo>
                  <a:pt x="314393" y="228402"/>
                </a:lnTo>
                <a:lnTo>
                  <a:pt x="360852" y="231808"/>
                </a:lnTo>
                <a:lnTo>
                  <a:pt x="405195" y="241705"/>
                </a:lnTo>
                <a:lnTo>
                  <a:pt x="446935" y="257604"/>
                </a:lnTo>
                <a:lnTo>
                  <a:pt x="485585" y="279022"/>
                </a:lnTo>
                <a:lnTo>
                  <a:pt x="520659" y="305471"/>
                </a:lnTo>
                <a:lnTo>
                  <a:pt x="551672" y="336465"/>
                </a:lnTo>
                <a:lnTo>
                  <a:pt x="578136" y="371520"/>
                </a:lnTo>
                <a:lnTo>
                  <a:pt x="599566" y="410147"/>
                </a:lnTo>
                <a:lnTo>
                  <a:pt x="615475" y="451863"/>
                </a:lnTo>
                <a:lnTo>
                  <a:pt x="625377" y="496179"/>
                </a:lnTo>
                <a:lnTo>
                  <a:pt x="628786" y="542612"/>
                </a:lnTo>
                <a:lnTo>
                  <a:pt x="625377" y="589045"/>
                </a:lnTo>
                <a:lnTo>
                  <a:pt x="615475" y="633361"/>
                </a:lnTo>
                <a:lnTo>
                  <a:pt x="599566" y="675077"/>
                </a:lnTo>
                <a:lnTo>
                  <a:pt x="578136" y="713705"/>
                </a:lnTo>
                <a:lnTo>
                  <a:pt x="551672" y="748759"/>
                </a:lnTo>
                <a:lnTo>
                  <a:pt x="520659" y="779753"/>
                </a:lnTo>
                <a:lnTo>
                  <a:pt x="485585" y="806202"/>
                </a:lnTo>
                <a:lnTo>
                  <a:pt x="446935" y="827620"/>
                </a:lnTo>
                <a:lnTo>
                  <a:pt x="405195" y="843519"/>
                </a:lnTo>
                <a:lnTo>
                  <a:pt x="360852" y="853416"/>
                </a:lnTo>
                <a:lnTo>
                  <a:pt x="314393" y="8568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97441" y="2542850"/>
            <a:ext cx="629285" cy="857250"/>
          </a:xfrm>
          <a:custGeom>
            <a:avLst/>
            <a:gdLst/>
            <a:ahLst/>
            <a:cxnLst/>
            <a:rect l="l" t="t" r="r" b="b"/>
            <a:pathLst>
              <a:path w="629284" h="857250">
                <a:moveTo>
                  <a:pt x="314393" y="856822"/>
                </a:moveTo>
                <a:lnTo>
                  <a:pt x="267920" y="853416"/>
                </a:lnTo>
                <a:lnTo>
                  <a:pt x="223542" y="843519"/>
                </a:lnTo>
                <a:lnTo>
                  <a:pt x="181753" y="827620"/>
                </a:lnTo>
                <a:lnTo>
                  <a:pt x="143048" y="806202"/>
                </a:lnTo>
                <a:lnTo>
                  <a:pt x="107922" y="779753"/>
                </a:lnTo>
                <a:lnTo>
                  <a:pt x="76869" y="748759"/>
                </a:lnTo>
                <a:lnTo>
                  <a:pt x="50382" y="713704"/>
                </a:lnTo>
                <a:lnTo>
                  <a:pt x="28958" y="675077"/>
                </a:lnTo>
                <a:lnTo>
                  <a:pt x="13090" y="633361"/>
                </a:lnTo>
                <a:lnTo>
                  <a:pt x="3272" y="589045"/>
                </a:lnTo>
                <a:lnTo>
                  <a:pt x="0" y="542612"/>
                </a:lnTo>
                <a:lnTo>
                  <a:pt x="1191" y="513091"/>
                </a:lnTo>
                <a:lnTo>
                  <a:pt x="10465" y="447525"/>
                </a:lnTo>
                <a:lnTo>
                  <a:pt x="29569" y="376115"/>
                </a:lnTo>
                <a:lnTo>
                  <a:pt x="43048" y="339289"/>
                </a:lnTo>
                <a:lnTo>
                  <a:pt x="59274" y="302287"/>
                </a:lnTo>
                <a:lnTo>
                  <a:pt x="78342" y="265536"/>
                </a:lnTo>
                <a:lnTo>
                  <a:pt x="100349" y="229465"/>
                </a:lnTo>
                <a:lnTo>
                  <a:pt x="125390" y="194502"/>
                </a:lnTo>
                <a:lnTo>
                  <a:pt x="153563" y="161075"/>
                </a:lnTo>
                <a:lnTo>
                  <a:pt x="184964" y="129612"/>
                </a:lnTo>
                <a:lnTo>
                  <a:pt x="219687" y="100541"/>
                </a:lnTo>
                <a:lnTo>
                  <a:pt x="257831" y="74292"/>
                </a:lnTo>
                <a:lnTo>
                  <a:pt x="299491" y="51290"/>
                </a:lnTo>
                <a:lnTo>
                  <a:pt x="344763" y="31966"/>
                </a:lnTo>
                <a:lnTo>
                  <a:pt x="393744" y="16746"/>
                </a:lnTo>
                <a:lnTo>
                  <a:pt x="446529" y="6060"/>
                </a:lnTo>
                <a:lnTo>
                  <a:pt x="503215" y="335"/>
                </a:lnTo>
                <a:lnTo>
                  <a:pt x="563898" y="0"/>
                </a:lnTo>
                <a:lnTo>
                  <a:pt x="524687" y="18025"/>
                </a:lnTo>
                <a:lnTo>
                  <a:pt x="434706" y="67380"/>
                </a:lnTo>
                <a:lnTo>
                  <a:pt x="335429" y="140982"/>
                </a:lnTo>
                <a:lnTo>
                  <a:pt x="268334" y="231748"/>
                </a:lnTo>
                <a:lnTo>
                  <a:pt x="279677" y="230300"/>
                </a:lnTo>
                <a:lnTo>
                  <a:pt x="291137" y="229252"/>
                </a:lnTo>
                <a:lnTo>
                  <a:pt x="302711" y="228616"/>
                </a:lnTo>
                <a:lnTo>
                  <a:pt x="314393" y="228402"/>
                </a:lnTo>
                <a:lnTo>
                  <a:pt x="360852" y="231808"/>
                </a:lnTo>
                <a:lnTo>
                  <a:pt x="405195" y="241705"/>
                </a:lnTo>
                <a:lnTo>
                  <a:pt x="446935" y="257604"/>
                </a:lnTo>
                <a:lnTo>
                  <a:pt x="485585" y="279022"/>
                </a:lnTo>
                <a:lnTo>
                  <a:pt x="520659" y="305471"/>
                </a:lnTo>
                <a:lnTo>
                  <a:pt x="551672" y="336465"/>
                </a:lnTo>
                <a:lnTo>
                  <a:pt x="578136" y="371520"/>
                </a:lnTo>
                <a:lnTo>
                  <a:pt x="599566" y="410147"/>
                </a:lnTo>
                <a:lnTo>
                  <a:pt x="615475" y="451863"/>
                </a:lnTo>
                <a:lnTo>
                  <a:pt x="625377" y="496179"/>
                </a:lnTo>
                <a:lnTo>
                  <a:pt x="628786" y="542612"/>
                </a:lnTo>
                <a:lnTo>
                  <a:pt x="625377" y="589045"/>
                </a:lnTo>
                <a:lnTo>
                  <a:pt x="615475" y="633361"/>
                </a:lnTo>
                <a:lnTo>
                  <a:pt x="599566" y="675077"/>
                </a:lnTo>
                <a:lnTo>
                  <a:pt x="578136" y="713704"/>
                </a:lnTo>
                <a:lnTo>
                  <a:pt x="551672" y="748759"/>
                </a:lnTo>
                <a:lnTo>
                  <a:pt x="520659" y="779753"/>
                </a:lnTo>
                <a:lnTo>
                  <a:pt x="485585" y="806202"/>
                </a:lnTo>
                <a:lnTo>
                  <a:pt x="446935" y="827620"/>
                </a:lnTo>
                <a:lnTo>
                  <a:pt x="405195" y="843519"/>
                </a:lnTo>
                <a:lnTo>
                  <a:pt x="360852" y="853416"/>
                </a:lnTo>
                <a:lnTo>
                  <a:pt x="314393" y="8568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284480" algn="ctr">
              <a:lnSpc>
                <a:spcPct val="107800"/>
              </a:lnSpc>
              <a:spcBef>
                <a:spcPts val="100"/>
              </a:spcBef>
            </a:pPr>
            <a:r>
              <a:rPr dirty="0"/>
              <a:t>“What</a:t>
            </a:r>
            <a:r>
              <a:rPr spc="-185" dirty="0"/>
              <a:t> </a:t>
            </a:r>
            <a:r>
              <a:rPr spc="135" dirty="0"/>
              <a:t>happened</a:t>
            </a:r>
            <a:r>
              <a:rPr spc="-180" dirty="0"/>
              <a:t> </a:t>
            </a:r>
            <a:r>
              <a:rPr spc="160" dirty="0"/>
              <a:t>on</a:t>
            </a:r>
            <a:r>
              <a:rPr spc="-185" dirty="0"/>
              <a:t> </a:t>
            </a:r>
            <a:r>
              <a:rPr spc="345" dirty="0"/>
              <a:t>May</a:t>
            </a:r>
            <a:r>
              <a:rPr spc="-180" dirty="0"/>
              <a:t> </a:t>
            </a:r>
            <a:r>
              <a:rPr spc="229" dirty="0"/>
              <a:t>12th? </a:t>
            </a:r>
            <a:r>
              <a:rPr spc="100" dirty="0"/>
              <a:t>Give</a:t>
            </a:r>
            <a:r>
              <a:rPr spc="-195" dirty="0"/>
              <a:t> </a:t>
            </a:r>
            <a:r>
              <a:rPr spc="210" dirty="0"/>
              <a:t>me</a:t>
            </a:r>
            <a:r>
              <a:rPr spc="-190" dirty="0"/>
              <a:t> </a:t>
            </a:r>
            <a:r>
              <a:rPr spc="75" dirty="0"/>
              <a:t>the</a:t>
            </a:r>
            <a:r>
              <a:rPr spc="-195" dirty="0"/>
              <a:t> </a:t>
            </a:r>
            <a:r>
              <a:rPr spc="-55" dirty="0"/>
              <a:t>DAU,</a:t>
            </a:r>
            <a:r>
              <a:rPr spc="-190" dirty="0"/>
              <a:t> </a:t>
            </a:r>
            <a:r>
              <a:rPr spc="125" dirty="0"/>
              <a:t>number</a:t>
            </a:r>
            <a:r>
              <a:rPr spc="-195" dirty="0"/>
              <a:t> </a:t>
            </a:r>
            <a:r>
              <a:rPr spc="160" dirty="0"/>
              <a:t>of</a:t>
            </a:r>
            <a:r>
              <a:rPr spc="-190" dirty="0"/>
              <a:t> </a:t>
            </a:r>
            <a:r>
              <a:rPr spc="229" dirty="0"/>
              <a:t>6 </a:t>
            </a:r>
            <a:r>
              <a:rPr spc="160" dirty="0"/>
              <a:t>month</a:t>
            </a:r>
            <a:r>
              <a:rPr spc="-190" dirty="0"/>
              <a:t> </a:t>
            </a:r>
            <a:r>
              <a:rPr spc="75" dirty="0"/>
              <a:t>plan</a:t>
            </a:r>
            <a:r>
              <a:rPr spc="-190" dirty="0"/>
              <a:t> </a:t>
            </a:r>
            <a:r>
              <a:rPr spc="85" dirty="0"/>
              <a:t>purchases,</a:t>
            </a:r>
            <a:r>
              <a:rPr spc="-190" dirty="0"/>
              <a:t> </a:t>
            </a:r>
            <a:r>
              <a:rPr spc="165" dirty="0"/>
              <a:t>and</a:t>
            </a:r>
            <a:r>
              <a:rPr spc="-190" dirty="0"/>
              <a:t> </a:t>
            </a:r>
            <a:r>
              <a:rPr spc="-50" dirty="0"/>
              <a:t>tell</a:t>
            </a:r>
            <a:r>
              <a:rPr spc="-190" dirty="0"/>
              <a:t> </a:t>
            </a:r>
            <a:r>
              <a:rPr spc="185" dirty="0"/>
              <a:t>me </a:t>
            </a:r>
            <a:r>
              <a:rPr spc="160" dirty="0"/>
              <a:t>which</a:t>
            </a:r>
            <a:r>
              <a:rPr spc="-190" dirty="0"/>
              <a:t> </a:t>
            </a:r>
            <a:r>
              <a:rPr spc="120" dirty="0"/>
              <a:t>user</a:t>
            </a:r>
            <a:r>
              <a:rPr spc="-185" dirty="0"/>
              <a:t> </a:t>
            </a:r>
            <a:r>
              <a:rPr spc="150" dirty="0"/>
              <a:t>had</a:t>
            </a:r>
            <a:r>
              <a:rPr spc="-185" dirty="0"/>
              <a:t> </a:t>
            </a:r>
            <a:r>
              <a:rPr spc="75" dirty="0"/>
              <a:t>the</a:t>
            </a:r>
            <a:r>
              <a:rPr spc="-190" dirty="0"/>
              <a:t> </a:t>
            </a:r>
            <a:r>
              <a:rPr spc="250" dirty="0"/>
              <a:t>most</a:t>
            </a:r>
            <a:r>
              <a:rPr spc="-185" dirty="0"/>
              <a:t> </a:t>
            </a:r>
            <a:r>
              <a:rPr spc="130" dirty="0"/>
              <a:t>payment</a:t>
            </a:r>
          </a:p>
          <a:p>
            <a:pPr marL="12700" marR="5080" algn="ctr">
              <a:lnSpc>
                <a:spcPct val="107800"/>
              </a:lnSpc>
            </a:pPr>
            <a:r>
              <a:rPr spc="-35" dirty="0"/>
              <a:t>failures.</a:t>
            </a:r>
            <a:r>
              <a:rPr spc="-200" dirty="0"/>
              <a:t> </a:t>
            </a:r>
            <a:r>
              <a:rPr spc="70" dirty="0"/>
              <a:t>Then</a:t>
            </a:r>
            <a:r>
              <a:rPr spc="-200" dirty="0"/>
              <a:t> </a:t>
            </a:r>
            <a:r>
              <a:rPr spc="50" dirty="0"/>
              <a:t>email</a:t>
            </a:r>
            <a:r>
              <a:rPr spc="-200" dirty="0"/>
              <a:t> </a:t>
            </a:r>
            <a:r>
              <a:rPr spc="90" dirty="0"/>
              <a:t>that</a:t>
            </a:r>
            <a:r>
              <a:rPr spc="-195" dirty="0"/>
              <a:t> </a:t>
            </a:r>
            <a:r>
              <a:rPr spc="120" dirty="0"/>
              <a:t>user</a:t>
            </a:r>
            <a:r>
              <a:rPr spc="-200" dirty="0"/>
              <a:t> </a:t>
            </a:r>
            <a:r>
              <a:rPr spc="170" dirty="0"/>
              <a:t>a</a:t>
            </a:r>
            <a:r>
              <a:rPr spc="-200" dirty="0"/>
              <a:t> </a:t>
            </a:r>
            <a:r>
              <a:rPr spc="325" dirty="0">
                <a:latin typeface="Arial"/>
                <a:cs typeface="Arial"/>
              </a:rPr>
              <a:t>₹</a:t>
            </a:r>
            <a:r>
              <a:rPr spc="325" dirty="0"/>
              <a:t>200 </a:t>
            </a:r>
            <a:r>
              <a:rPr spc="195" dirty="0"/>
              <a:t>coupon</a:t>
            </a:r>
            <a:r>
              <a:rPr spc="-195" dirty="0"/>
              <a:t> </a:t>
            </a:r>
            <a:r>
              <a:rPr spc="165" dirty="0"/>
              <a:t>and</a:t>
            </a:r>
            <a:r>
              <a:rPr spc="-190" dirty="0"/>
              <a:t> </a:t>
            </a:r>
            <a:r>
              <a:rPr spc="140" dirty="0"/>
              <a:t>schedule</a:t>
            </a:r>
            <a:r>
              <a:rPr spc="-190" dirty="0"/>
              <a:t> </a:t>
            </a:r>
            <a:r>
              <a:rPr spc="170" dirty="0"/>
              <a:t>a</a:t>
            </a:r>
            <a:r>
              <a:rPr spc="-190" dirty="0"/>
              <a:t> </a:t>
            </a:r>
            <a:r>
              <a:rPr spc="95" dirty="0"/>
              <a:t>follow</a:t>
            </a:r>
            <a:r>
              <a:rPr spc="-190" dirty="0"/>
              <a:t> </a:t>
            </a:r>
            <a:r>
              <a:rPr spc="155" dirty="0"/>
              <a:t>up </a:t>
            </a:r>
            <a:r>
              <a:rPr spc="-65" dirty="0"/>
              <a:t>call.”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What</a:t>
            </a:r>
            <a:r>
              <a:rPr spc="-185" dirty="0"/>
              <a:t> </a:t>
            </a:r>
            <a:r>
              <a:rPr dirty="0"/>
              <a:t>if</a:t>
            </a:r>
            <a:r>
              <a:rPr spc="-180" dirty="0"/>
              <a:t> </a:t>
            </a:r>
            <a:r>
              <a:rPr spc="175" dirty="0"/>
              <a:t>you</a:t>
            </a:r>
            <a:r>
              <a:rPr spc="-180" dirty="0"/>
              <a:t> </a:t>
            </a:r>
            <a:r>
              <a:rPr spc="170" dirty="0"/>
              <a:t>had</a:t>
            </a:r>
            <a:r>
              <a:rPr spc="-180" dirty="0"/>
              <a:t> </a:t>
            </a:r>
            <a:r>
              <a:rPr spc="145" dirty="0"/>
              <a:t>one</a:t>
            </a:r>
            <a:r>
              <a:rPr spc="-180" dirty="0"/>
              <a:t> </a:t>
            </a:r>
            <a:r>
              <a:rPr spc="50" dirty="0"/>
              <a:t>intelligent</a:t>
            </a:r>
            <a:r>
              <a:rPr spc="-180" dirty="0"/>
              <a:t> </a:t>
            </a:r>
            <a:r>
              <a:rPr spc="200" dirty="0"/>
              <a:t>agent</a:t>
            </a:r>
            <a:r>
              <a:rPr spc="-180" dirty="0"/>
              <a:t> </a:t>
            </a:r>
            <a:r>
              <a:rPr spc="160" dirty="0"/>
              <a:t>to</a:t>
            </a:r>
            <a:r>
              <a:rPr spc="-180" dirty="0"/>
              <a:t> </a:t>
            </a:r>
            <a:r>
              <a:rPr spc="130" dirty="0"/>
              <a:t>coordinate</a:t>
            </a:r>
            <a:r>
              <a:rPr spc="-180" dirty="0"/>
              <a:t> </a:t>
            </a:r>
            <a:r>
              <a:rPr spc="175" dirty="0"/>
              <a:t>everything?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6165" y="1418772"/>
            <a:ext cx="8766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29" dirty="0">
                <a:solidFill>
                  <a:srgbClr val="181818"/>
                </a:solidFill>
                <a:latin typeface="Trebuchet MS"/>
                <a:cs typeface="Trebuchet MS"/>
              </a:rPr>
              <a:t>Introducing</a:t>
            </a:r>
            <a:r>
              <a:rPr sz="4000" b="1" spc="-17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305" dirty="0">
                <a:solidFill>
                  <a:srgbClr val="181818"/>
                </a:solidFill>
                <a:latin typeface="Trebuchet MS"/>
                <a:cs typeface="Trebuchet MS"/>
              </a:rPr>
              <a:t>Command</a:t>
            </a:r>
            <a:r>
              <a:rPr sz="4000" b="1" spc="-16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05" dirty="0">
                <a:solidFill>
                  <a:srgbClr val="181818"/>
                </a:solidFill>
                <a:latin typeface="Trebuchet MS"/>
                <a:cs typeface="Trebuchet MS"/>
              </a:rPr>
              <a:t>center</a:t>
            </a:r>
            <a:r>
              <a:rPr sz="4000" b="1" spc="-16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-480" dirty="0">
                <a:solidFill>
                  <a:srgbClr val="181818"/>
                </a:solidFill>
                <a:latin typeface="Trebuchet MS"/>
                <a:cs typeface="Trebuchet MS"/>
              </a:rPr>
              <a:t>V1....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32" y="1946262"/>
            <a:ext cx="8810624" cy="41433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6916400" cy="1028700"/>
          </a:xfrm>
          <a:custGeom>
            <a:avLst/>
            <a:gdLst/>
            <a:ahLst/>
            <a:cxnLst/>
            <a:rect l="l" t="t" r="r" b="b"/>
            <a:pathLst>
              <a:path w="16916400" h="1028700">
                <a:moveTo>
                  <a:pt x="16820989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8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16820989" y="0"/>
                </a:lnTo>
                <a:lnTo>
                  <a:pt x="16873834" y="16003"/>
                </a:lnTo>
                <a:lnTo>
                  <a:pt x="16908989" y="58799"/>
                </a:lnTo>
                <a:lnTo>
                  <a:pt x="16916239" y="95249"/>
                </a:lnTo>
                <a:lnTo>
                  <a:pt x="16916239" y="933449"/>
                </a:lnTo>
                <a:lnTo>
                  <a:pt x="16900237" y="986294"/>
                </a:lnTo>
                <a:lnTo>
                  <a:pt x="16857440" y="1021449"/>
                </a:lnTo>
                <a:lnTo>
                  <a:pt x="16820989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4685" y="1946262"/>
            <a:ext cx="7981949" cy="4819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Agents</a:t>
            </a:r>
            <a:r>
              <a:rPr spc="-180" dirty="0"/>
              <a:t> </a:t>
            </a:r>
            <a:r>
              <a:rPr spc="50" dirty="0"/>
              <a:t>Architecture:</a:t>
            </a:r>
            <a:r>
              <a:rPr spc="-180" dirty="0"/>
              <a:t> </a:t>
            </a:r>
            <a:r>
              <a:rPr spc="155" dirty="0"/>
              <a:t>Version</a:t>
            </a:r>
            <a:r>
              <a:rPr spc="-180" dirty="0"/>
              <a:t> </a:t>
            </a:r>
            <a:r>
              <a:rPr spc="-285" dirty="0"/>
              <a:t>1</a:t>
            </a:r>
            <a:r>
              <a:rPr spc="-180" dirty="0"/>
              <a:t> </a:t>
            </a:r>
            <a:r>
              <a:rPr spc="204" dirty="0"/>
              <a:t>(Working)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133974" y="1266844"/>
            <a:ext cx="32816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54" dirty="0">
                <a:solidFill>
                  <a:srgbClr val="181818"/>
                </a:solidFill>
                <a:latin typeface="Trebuchet MS"/>
                <a:cs typeface="Trebuchet MS"/>
              </a:rPr>
              <a:t>Step</a:t>
            </a:r>
            <a:r>
              <a:rPr sz="4000" b="1" spc="-19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10" dirty="0">
                <a:solidFill>
                  <a:srgbClr val="181818"/>
                </a:solidFill>
                <a:latin typeface="Trebuchet MS"/>
                <a:cs typeface="Trebuchet MS"/>
              </a:rPr>
              <a:t>by</a:t>
            </a:r>
            <a:r>
              <a:rPr sz="4000" b="1" spc="-1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35" dirty="0">
                <a:solidFill>
                  <a:srgbClr val="181818"/>
                </a:solidFill>
                <a:latin typeface="Trebuchet MS"/>
                <a:cs typeface="Trebuchet MS"/>
              </a:rPr>
              <a:t>Step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4641" y="1266844"/>
            <a:ext cx="45192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05" dirty="0">
                <a:solidFill>
                  <a:srgbClr val="181818"/>
                </a:solidFill>
                <a:latin typeface="Trebuchet MS"/>
                <a:cs typeface="Trebuchet MS"/>
              </a:rPr>
              <a:t>Command</a:t>
            </a:r>
            <a:r>
              <a:rPr sz="4000" b="1" spc="-17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40" dirty="0">
                <a:solidFill>
                  <a:srgbClr val="181818"/>
                </a:solidFill>
                <a:latin typeface="Trebuchet MS"/>
                <a:cs typeface="Trebuchet MS"/>
              </a:rPr>
              <a:t>Center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76877" y="8893704"/>
            <a:ext cx="1579643" cy="11177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77950" y="8820470"/>
            <a:ext cx="775565" cy="77556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5421" y="7296987"/>
            <a:ext cx="57150" cy="885825"/>
          </a:xfrm>
          <a:custGeom>
            <a:avLst/>
            <a:gdLst/>
            <a:ahLst/>
            <a:cxnLst/>
            <a:rect l="l" t="t" r="r" b="b"/>
            <a:pathLst>
              <a:path w="57150" h="885825">
                <a:moveTo>
                  <a:pt x="57150" y="853465"/>
                </a:moveTo>
                <a:lnTo>
                  <a:pt x="32359" y="828675"/>
                </a:lnTo>
                <a:lnTo>
                  <a:pt x="24777" y="828675"/>
                </a:lnTo>
                <a:lnTo>
                  <a:pt x="0" y="853465"/>
                </a:lnTo>
                <a:lnTo>
                  <a:pt x="0" y="861047"/>
                </a:lnTo>
                <a:lnTo>
                  <a:pt x="24777" y="885825"/>
                </a:lnTo>
                <a:lnTo>
                  <a:pt x="32359" y="885825"/>
                </a:lnTo>
                <a:lnTo>
                  <a:pt x="57150" y="861047"/>
                </a:lnTo>
                <a:lnTo>
                  <a:pt x="57150" y="857250"/>
                </a:lnTo>
                <a:lnTo>
                  <a:pt x="57150" y="853465"/>
                </a:lnTo>
                <a:close/>
              </a:path>
              <a:path w="57150" h="885825">
                <a:moveTo>
                  <a:pt x="57150" y="301015"/>
                </a:moveTo>
                <a:lnTo>
                  <a:pt x="32359" y="276225"/>
                </a:lnTo>
                <a:lnTo>
                  <a:pt x="24777" y="276225"/>
                </a:lnTo>
                <a:lnTo>
                  <a:pt x="0" y="301015"/>
                </a:lnTo>
                <a:lnTo>
                  <a:pt x="0" y="308597"/>
                </a:lnTo>
                <a:lnTo>
                  <a:pt x="24777" y="333375"/>
                </a:lnTo>
                <a:lnTo>
                  <a:pt x="32359" y="333375"/>
                </a:lnTo>
                <a:lnTo>
                  <a:pt x="57150" y="308597"/>
                </a:lnTo>
                <a:lnTo>
                  <a:pt x="57150" y="304800"/>
                </a:lnTo>
                <a:lnTo>
                  <a:pt x="57150" y="301015"/>
                </a:lnTo>
                <a:close/>
              </a:path>
              <a:path w="57150" h="885825">
                <a:moveTo>
                  <a:pt x="57150" y="24790"/>
                </a:moveTo>
                <a:lnTo>
                  <a:pt x="32359" y="0"/>
                </a:lnTo>
                <a:lnTo>
                  <a:pt x="24777" y="0"/>
                </a:lnTo>
                <a:lnTo>
                  <a:pt x="0" y="24790"/>
                </a:lnTo>
                <a:lnTo>
                  <a:pt x="0" y="32372"/>
                </a:lnTo>
                <a:lnTo>
                  <a:pt x="24777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5074" y="6531880"/>
            <a:ext cx="6637020" cy="201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1730" dirty="0">
                <a:solidFill>
                  <a:srgbClr val="181818"/>
                </a:solidFill>
                <a:latin typeface="Webdings"/>
                <a:cs typeface="Webdings"/>
              </a:rPr>
              <a:t>🔧</a:t>
            </a:r>
            <a:r>
              <a:rPr sz="2250" spc="17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Architecture</a:t>
            </a:r>
            <a:r>
              <a:rPr sz="2000" b="1" spc="1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00" dirty="0">
                <a:solidFill>
                  <a:srgbClr val="181818"/>
                </a:solidFill>
                <a:latin typeface="Trebuchet MS"/>
                <a:cs typeface="Trebuchet MS"/>
              </a:rPr>
              <a:t>Summary</a:t>
            </a:r>
            <a:endParaRPr sz="2000">
              <a:latin typeface="Trebuchet MS"/>
              <a:cs typeface="Trebuchet MS"/>
            </a:endParaRPr>
          </a:p>
          <a:p>
            <a:pPr marL="443865" marR="5080">
              <a:lnSpc>
                <a:spcPts val="2170"/>
              </a:lnSpc>
              <a:spcBef>
                <a:spcPts val="2160"/>
              </a:spcBef>
            </a:pP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Master</a:t>
            </a:r>
            <a:r>
              <a:rPr sz="20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Agent</a:t>
            </a:r>
            <a:r>
              <a:rPr sz="2000" spc="-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Tahoma"/>
                <a:cs typeface="Tahoma"/>
              </a:rPr>
              <a:t>routes</a:t>
            </a:r>
            <a:r>
              <a:rPr sz="20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prompts</a:t>
            </a:r>
            <a:r>
              <a:rPr sz="2000" spc="-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spc="-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relevant</a:t>
            </a:r>
            <a:r>
              <a:rPr sz="2000" spc="-1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181818"/>
                </a:solidFill>
                <a:latin typeface="Tahoma"/>
                <a:cs typeface="Tahoma"/>
              </a:rPr>
              <a:t>sub-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agents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Sub-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agents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181818"/>
                </a:solidFill>
                <a:latin typeface="Tahoma"/>
                <a:cs typeface="Tahoma"/>
              </a:rPr>
              <a:t>operate</a:t>
            </a:r>
            <a:r>
              <a:rPr sz="2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sz="2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domain-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specific</a:t>
            </a:r>
            <a:r>
              <a:rPr sz="2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knowledge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bases</a:t>
            </a:r>
            <a:endParaRPr sz="2000">
              <a:latin typeface="Tahoma"/>
              <a:cs typeface="Tahoma"/>
            </a:endParaRPr>
          </a:p>
          <a:p>
            <a:pPr marL="443865" marR="332105">
              <a:lnSpc>
                <a:spcPts val="2180"/>
              </a:lnSpc>
              <a:spcBef>
                <a:spcPts val="10"/>
              </a:spcBef>
            </a:pP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Responses</a:t>
            </a:r>
            <a:r>
              <a:rPr sz="2000" spc="-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are</a:t>
            </a:r>
            <a:r>
              <a:rPr sz="2000" spc="-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aggregated,</a:t>
            </a:r>
            <a:r>
              <a:rPr sz="2000" spc="-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verified,</a:t>
            </a:r>
            <a:r>
              <a:rPr sz="2000" spc="-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sz="2000" spc="-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181818"/>
                </a:solidFill>
                <a:latin typeface="Tahoma"/>
                <a:cs typeface="Tahoma"/>
              </a:rPr>
              <a:t>optionally </a:t>
            </a:r>
            <a:r>
              <a:rPr sz="2000" spc="55" dirty="0">
                <a:solidFill>
                  <a:srgbClr val="181818"/>
                </a:solidFill>
                <a:latin typeface="Tahoma"/>
                <a:cs typeface="Tahoma"/>
              </a:rPr>
              <a:t>trigger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actions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181818"/>
                </a:solidFill>
                <a:latin typeface="Tahoma"/>
                <a:cs typeface="Tahoma"/>
              </a:rPr>
              <a:t>(emails,</a:t>
            </a:r>
            <a:r>
              <a:rPr sz="2000" spc="-1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181818"/>
                </a:solidFill>
                <a:latin typeface="Tahoma"/>
                <a:cs typeface="Tahoma"/>
              </a:rPr>
              <a:t>tasks)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31755" y="757320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31755" y="784943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31755" y="840188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71405" y="6835466"/>
            <a:ext cx="6777355" cy="19919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320" dirty="0">
                <a:solidFill>
                  <a:srgbClr val="181818"/>
                </a:solidFill>
                <a:latin typeface="Courier New"/>
                <a:cs typeface="Courier New"/>
              </a:rPr>
              <a:t>🧠</a:t>
            </a:r>
            <a:r>
              <a:rPr sz="2000" spc="-685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Internal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181818"/>
                </a:solidFill>
                <a:latin typeface="Trebuchet MS"/>
                <a:cs typeface="Trebuchet MS"/>
              </a:rPr>
              <a:t>Logic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114" dirty="0">
                <a:solidFill>
                  <a:srgbClr val="181818"/>
                </a:solidFill>
                <a:latin typeface="Trebuchet MS"/>
                <a:cs typeface="Trebuchet MS"/>
              </a:rPr>
              <a:t>(as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65" dirty="0">
                <a:solidFill>
                  <a:srgbClr val="181818"/>
                </a:solidFill>
                <a:latin typeface="Trebuchet MS"/>
                <a:cs typeface="Trebuchet MS"/>
              </a:rPr>
              <a:t>caption</a:t>
            </a:r>
            <a:r>
              <a:rPr sz="2000" b="1" spc="-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181818"/>
                </a:solidFill>
                <a:latin typeface="Trebuchet MS"/>
                <a:cs typeface="Trebuchet MS"/>
              </a:rPr>
              <a:t>or</a:t>
            </a:r>
            <a:r>
              <a:rPr sz="2000" b="1" spc="-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000" b="1" spc="40" dirty="0">
                <a:solidFill>
                  <a:srgbClr val="181818"/>
                </a:solidFill>
                <a:latin typeface="Trebuchet MS"/>
                <a:cs typeface="Trebuchet MS"/>
              </a:rPr>
              <a:t>footnote)</a:t>
            </a:r>
            <a:endParaRPr sz="2000">
              <a:latin typeface="Trebuchet MS"/>
              <a:cs typeface="Trebuchet MS"/>
            </a:endParaRPr>
          </a:p>
          <a:p>
            <a:pPr marL="443865" marR="5080">
              <a:lnSpc>
                <a:spcPts val="2180"/>
              </a:lnSpc>
              <a:spcBef>
                <a:spcPts val="2210"/>
              </a:spcBef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Prompts</a:t>
            </a:r>
            <a:r>
              <a:rPr sz="2000" spc="-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181818"/>
                </a:solidFill>
                <a:latin typeface="Tahoma"/>
                <a:cs typeface="Tahoma"/>
              </a:rPr>
              <a:t>follow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Tahoma"/>
                <a:cs typeface="Tahoma"/>
              </a:rPr>
              <a:t>this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pattern: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"Identify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459" dirty="0">
                <a:solidFill>
                  <a:srgbClr val="181818"/>
                </a:solidFill>
                <a:latin typeface="Tahoma"/>
                <a:cs typeface="Tahoma"/>
              </a:rPr>
              <a:t>→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Analyze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459" dirty="0">
                <a:solidFill>
                  <a:srgbClr val="181818"/>
                </a:solidFill>
                <a:latin typeface="Tahoma"/>
                <a:cs typeface="Tahoma"/>
              </a:rPr>
              <a:t>→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181818"/>
                </a:solidFill>
                <a:latin typeface="Tahoma"/>
                <a:cs typeface="Tahoma"/>
              </a:rPr>
              <a:t>Act"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-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system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uses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metadata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tags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map</a:t>
            </a:r>
            <a:r>
              <a:rPr sz="2000" spc="-1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user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intent</a:t>
            </a:r>
            <a:r>
              <a:rPr sz="2000" spc="-1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181818"/>
                </a:solidFill>
                <a:latin typeface="Tahoma"/>
                <a:cs typeface="Tahoma"/>
              </a:rPr>
              <a:t>to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correct</a:t>
            </a:r>
            <a:r>
              <a:rPr sz="2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181818"/>
                </a:solidFill>
                <a:latin typeface="Tahoma"/>
                <a:cs typeface="Tahoma"/>
              </a:rPr>
              <a:t>agent</a:t>
            </a:r>
            <a:endParaRPr sz="2000">
              <a:latin typeface="Tahoma"/>
              <a:cs typeface="Tahoma"/>
            </a:endParaRPr>
          </a:p>
          <a:p>
            <a:pPr marL="443865">
              <a:lnSpc>
                <a:spcPts val="2014"/>
              </a:lnSpc>
            </a:pPr>
            <a:r>
              <a:rPr sz="2000" spc="120" dirty="0">
                <a:solidFill>
                  <a:srgbClr val="181818"/>
                </a:solidFill>
                <a:latin typeface="Tahoma"/>
                <a:cs typeface="Tahoma"/>
              </a:rPr>
              <a:t>Commands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are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181818"/>
                </a:solidFill>
                <a:latin typeface="Tahoma"/>
                <a:cs typeface="Tahoma"/>
              </a:rPr>
              <a:t>only</a:t>
            </a:r>
            <a:r>
              <a:rPr sz="2000" spc="-1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executed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when</a:t>
            </a:r>
            <a:r>
              <a:rPr sz="2000" spc="-1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confidence</a:t>
            </a:r>
            <a:endParaRPr sz="2000">
              <a:latin typeface="Tahoma"/>
              <a:cs typeface="Tahoma"/>
            </a:endParaRPr>
          </a:p>
          <a:p>
            <a:pPr marL="443865">
              <a:lnSpc>
                <a:spcPts val="2290"/>
              </a:lnSpc>
            </a:pPr>
            <a:r>
              <a:rPr sz="2000" spc="60" dirty="0">
                <a:solidFill>
                  <a:srgbClr val="181818"/>
                </a:solidFill>
                <a:latin typeface="Tahoma"/>
                <a:cs typeface="Tahoma"/>
              </a:rPr>
              <a:t>threshold</a:t>
            </a:r>
            <a:r>
              <a:rPr sz="2000" spc="-17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181818"/>
                </a:solidFill>
                <a:latin typeface="Tahoma"/>
                <a:cs typeface="Tahoma"/>
              </a:rPr>
              <a:t>is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met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19FE-BBB0-700F-47A5-26AD48A6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32" y="136556"/>
            <a:ext cx="16039465" cy="1846659"/>
          </a:xfrm>
        </p:spPr>
        <p:txBody>
          <a:bodyPr/>
          <a:lstStyle/>
          <a:p>
            <a:r>
              <a:rPr lang="en-IN" sz="6000" spc="655" dirty="0"/>
              <a:t>Agents</a:t>
            </a:r>
            <a:br>
              <a:rPr lang="en-IN" sz="6000" dirty="0"/>
            </a:br>
            <a:endParaRPr lang="en-IN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C6EA8-E3D7-7576-F788-FAF764DAC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C41944A4-A4CC-C7D1-3EDD-74817B2DF6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1590" y="0"/>
            <a:ext cx="6742657" cy="4416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B345A-F1A0-EA3A-B3B8-9E65A425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99719"/>
            <a:ext cx="15155188" cy="7246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53FE4-2BCA-E931-D8D3-37F7058EA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264" y="282729"/>
            <a:ext cx="2353003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58291"/>
            <a:ext cx="16916400" cy="1028700"/>
          </a:xfrm>
          <a:custGeom>
            <a:avLst/>
            <a:gdLst/>
            <a:ahLst/>
            <a:cxnLst/>
            <a:rect l="l" t="t" r="r" b="b"/>
            <a:pathLst>
              <a:path w="16916400" h="1028700">
                <a:moveTo>
                  <a:pt x="16820989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8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16820989" y="0"/>
                </a:lnTo>
                <a:lnTo>
                  <a:pt x="16873834" y="16003"/>
                </a:lnTo>
                <a:lnTo>
                  <a:pt x="16908989" y="58799"/>
                </a:lnTo>
                <a:lnTo>
                  <a:pt x="16916239" y="95249"/>
                </a:lnTo>
                <a:lnTo>
                  <a:pt x="16916239" y="933449"/>
                </a:lnTo>
                <a:lnTo>
                  <a:pt x="16900237" y="986294"/>
                </a:lnTo>
                <a:lnTo>
                  <a:pt x="16857440" y="1021449"/>
                </a:lnTo>
                <a:lnTo>
                  <a:pt x="16820989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235" y="1662872"/>
            <a:ext cx="3200399" cy="5676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595" y="1119666"/>
            <a:ext cx="279527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-705" dirty="0">
                <a:solidFill>
                  <a:srgbClr val="181818"/>
                </a:solidFill>
                <a:latin typeface="SimSun-ExtB"/>
                <a:cs typeface="SimSun-ExtB"/>
              </a:rPr>
              <a:t> </a:t>
            </a:r>
            <a:r>
              <a:rPr sz="2550" b="1" spc="85" dirty="0">
                <a:solidFill>
                  <a:srgbClr val="181818"/>
                </a:solidFill>
                <a:latin typeface="Trebuchet MS"/>
                <a:cs typeface="Trebuchet MS"/>
              </a:rPr>
              <a:t>Reviews</a:t>
            </a:r>
            <a:r>
              <a:rPr sz="2550" b="1" spc="-12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50" b="1" spc="120" dirty="0">
                <a:solidFill>
                  <a:srgbClr val="181818"/>
                </a:solidFill>
                <a:latin typeface="Trebuchet MS"/>
                <a:cs typeface="Trebuchet MS"/>
              </a:rPr>
              <a:t>Agent</a:t>
            </a:r>
            <a:endParaRPr sz="255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8741" y="1839782"/>
            <a:ext cx="3193153" cy="56673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8640" y="2435502"/>
            <a:ext cx="3038475" cy="7287259"/>
            <a:chOff x="578640" y="2435502"/>
            <a:chExt cx="3038475" cy="728725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640" y="7341165"/>
              <a:ext cx="3038474" cy="2381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9574" y="2435502"/>
              <a:ext cx="2914650" cy="577215"/>
            </a:xfrm>
            <a:custGeom>
              <a:avLst/>
              <a:gdLst/>
              <a:ahLst/>
              <a:cxnLst/>
              <a:rect l="l" t="t" r="r" b="b"/>
              <a:pathLst>
                <a:path w="2914650" h="577214">
                  <a:moveTo>
                    <a:pt x="142649" y="47549"/>
                  </a:moveTo>
                  <a:lnTo>
                    <a:pt x="95099" y="47549"/>
                  </a:lnTo>
                  <a:lnTo>
                    <a:pt x="95099" y="0"/>
                  </a:lnTo>
                  <a:lnTo>
                    <a:pt x="142649" y="0"/>
                  </a:lnTo>
                  <a:lnTo>
                    <a:pt x="142649" y="47549"/>
                  </a:lnTo>
                  <a:close/>
                </a:path>
                <a:path w="2914650" h="577214">
                  <a:moveTo>
                    <a:pt x="237748" y="47549"/>
                  </a:moveTo>
                  <a:lnTo>
                    <a:pt x="190198" y="47549"/>
                  </a:lnTo>
                  <a:lnTo>
                    <a:pt x="190198" y="0"/>
                  </a:lnTo>
                  <a:lnTo>
                    <a:pt x="237748" y="0"/>
                  </a:lnTo>
                  <a:lnTo>
                    <a:pt x="237748" y="47549"/>
                  </a:lnTo>
                  <a:close/>
                </a:path>
                <a:path w="2914650" h="577214">
                  <a:moveTo>
                    <a:pt x="332848" y="47549"/>
                  </a:moveTo>
                  <a:lnTo>
                    <a:pt x="285298" y="47549"/>
                  </a:lnTo>
                  <a:lnTo>
                    <a:pt x="285298" y="0"/>
                  </a:lnTo>
                  <a:lnTo>
                    <a:pt x="332848" y="0"/>
                  </a:lnTo>
                  <a:lnTo>
                    <a:pt x="332848" y="47549"/>
                  </a:lnTo>
                  <a:close/>
                </a:path>
                <a:path w="2914650" h="577214">
                  <a:moveTo>
                    <a:pt x="427947" y="47549"/>
                  </a:moveTo>
                  <a:lnTo>
                    <a:pt x="380397" y="47549"/>
                  </a:lnTo>
                  <a:lnTo>
                    <a:pt x="380397" y="0"/>
                  </a:lnTo>
                  <a:lnTo>
                    <a:pt x="427947" y="0"/>
                  </a:lnTo>
                  <a:lnTo>
                    <a:pt x="427947" y="47549"/>
                  </a:lnTo>
                  <a:close/>
                </a:path>
                <a:path w="2914650" h="577214">
                  <a:moveTo>
                    <a:pt x="523047" y="47549"/>
                  </a:moveTo>
                  <a:lnTo>
                    <a:pt x="475497" y="47549"/>
                  </a:lnTo>
                  <a:lnTo>
                    <a:pt x="475497" y="0"/>
                  </a:lnTo>
                  <a:lnTo>
                    <a:pt x="523047" y="0"/>
                  </a:lnTo>
                  <a:lnTo>
                    <a:pt x="523047" y="47549"/>
                  </a:lnTo>
                  <a:close/>
                </a:path>
                <a:path w="2914650" h="577214">
                  <a:moveTo>
                    <a:pt x="618146" y="47549"/>
                  </a:moveTo>
                  <a:lnTo>
                    <a:pt x="570596" y="47549"/>
                  </a:lnTo>
                  <a:lnTo>
                    <a:pt x="570596" y="0"/>
                  </a:lnTo>
                  <a:lnTo>
                    <a:pt x="618146" y="0"/>
                  </a:lnTo>
                  <a:lnTo>
                    <a:pt x="618146" y="47549"/>
                  </a:lnTo>
                  <a:close/>
                </a:path>
                <a:path w="2914650" h="577214">
                  <a:moveTo>
                    <a:pt x="713245" y="47549"/>
                  </a:moveTo>
                  <a:lnTo>
                    <a:pt x="665696" y="47549"/>
                  </a:lnTo>
                  <a:lnTo>
                    <a:pt x="665696" y="0"/>
                  </a:lnTo>
                  <a:lnTo>
                    <a:pt x="713245" y="0"/>
                  </a:lnTo>
                  <a:lnTo>
                    <a:pt x="713245" y="47549"/>
                  </a:lnTo>
                  <a:close/>
                </a:path>
                <a:path w="2914650" h="577214">
                  <a:moveTo>
                    <a:pt x="808345" y="47549"/>
                  </a:moveTo>
                  <a:lnTo>
                    <a:pt x="760795" y="47549"/>
                  </a:lnTo>
                  <a:lnTo>
                    <a:pt x="760795" y="0"/>
                  </a:lnTo>
                  <a:lnTo>
                    <a:pt x="808345" y="0"/>
                  </a:lnTo>
                  <a:lnTo>
                    <a:pt x="808345" y="47549"/>
                  </a:lnTo>
                  <a:close/>
                </a:path>
                <a:path w="2914650" h="577214">
                  <a:moveTo>
                    <a:pt x="903444" y="47549"/>
                  </a:moveTo>
                  <a:lnTo>
                    <a:pt x="855895" y="47549"/>
                  </a:lnTo>
                  <a:lnTo>
                    <a:pt x="855895" y="0"/>
                  </a:lnTo>
                  <a:lnTo>
                    <a:pt x="903444" y="0"/>
                  </a:lnTo>
                  <a:lnTo>
                    <a:pt x="903444" y="47549"/>
                  </a:lnTo>
                  <a:close/>
                </a:path>
                <a:path w="2914650" h="577214">
                  <a:moveTo>
                    <a:pt x="998544" y="47549"/>
                  </a:moveTo>
                  <a:lnTo>
                    <a:pt x="950994" y="47549"/>
                  </a:lnTo>
                  <a:lnTo>
                    <a:pt x="950994" y="0"/>
                  </a:lnTo>
                  <a:lnTo>
                    <a:pt x="998544" y="0"/>
                  </a:lnTo>
                  <a:lnTo>
                    <a:pt x="998544" y="47549"/>
                  </a:lnTo>
                  <a:close/>
                </a:path>
                <a:path w="2914650" h="577214">
                  <a:moveTo>
                    <a:pt x="1093643" y="47549"/>
                  </a:moveTo>
                  <a:lnTo>
                    <a:pt x="1046094" y="47549"/>
                  </a:lnTo>
                  <a:lnTo>
                    <a:pt x="1046094" y="0"/>
                  </a:lnTo>
                  <a:lnTo>
                    <a:pt x="1093643" y="0"/>
                  </a:lnTo>
                  <a:lnTo>
                    <a:pt x="1093643" y="47549"/>
                  </a:lnTo>
                  <a:close/>
                </a:path>
                <a:path w="2914650" h="577214">
                  <a:moveTo>
                    <a:pt x="1188743" y="47549"/>
                  </a:moveTo>
                  <a:lnTo>
                    <a:pt x="1141193" y="47549"/>
                  </a:lnTo>
                  <a:lnTo>
                    <a:pt x="1141193" y="0"/>
                  </a:lnTo>
                  <a:lnTo>
                    <a:pt x="1188743" y="0"/>
                  </a:lnTo>
                  <a:lnTo>
                    <a:pt x="1188743" y="47549"/>
                  </a:lnTo>
                  <a:close/>
                </a:path>
                <a:path w="2914650" h="577214">
                  <a:moveTo>
                    <a:pt x="1283842" y="47549"/>
                  </a:moveTo>
                  <a:lnTo>
                    <a:pt x="1236292" y="47549"/>
                  </a:lnTo>
                  <a:lnTo>
                    <a:pt x="1236292" y="0"/>
                  </a:lnTo>
                  <a:lnTo>
                    <a:pt x="1283842" y="0"/>
                  </a:lnTo>
                  <a:lnTo>
                    <a:pt x="1283842" y="47549"/>
                  </a:lnTo>
                  <a:close/>
                </a:path>
                <a:path w="2914650" h="577214">
                  <a:moveTo>
                    <a:pt x="1378942" y="47549"/>
                  </a:moveTo>
                  <a:lnTo>
                    <a:pt x="1331392" y="47549"/>
                  </a:lnTo>
                  <a:lnTo>
                    <a:pt x="1331392" y="0"/>
                  </a:lnTo>
                  <a:lnTo>
                    <a:pt x="1378942" y="0"/>
                  </a:lnTo>
                  <a:lnTo>
                    <a:pt x="1378942" y="47549"/>
                  </a:lnTo>
                  <a:close/>
                </a:path>
                <a:path w="2914650" h="577214">
                  <a:moveTo>
                    <a:pt x="1474041" y="47549"/>
                  </a:moveTo>
                  <a:lnTo>
                    <a:pt x="1426491" y="47549"/>
                  </a:lnTo>
                  <a:lnTo>
                    <a:pt x="1426491" y="0"/>
                  </a:lnTo>
                  <a:lnTo>
                    <a:pt x="1474041" y="0"/>
                  </a:lnTo>
                  <a:lnTo>
                    <a:pt x="1474041" y="47549"/>
                  </a:lnTo>
                  <a:close/>
                </a:path>
                <a:path w="2914650" h="577214">
                  <a:moveTo>
                    <a:pt x="1569141" y="47549"/>
                  </a:moveTo>
                  <a:lnTo>
                    <a:pt x="1521591" y="47549"/>
                  </a:lnTo>
                  <a:lnTo>
                    <a:pt x="1521591" y="0"/>
                  </a:lnTo>
                  <a:lnTo>
                    <a:pt x="1569141" y="0"/>
                  </a:lnTo>
                  <a:lnTo>
                    <a:pt x="1569141" y="47549"/>
                  </a:lnTo>
                  <a:close/>
                </a:path>
                <a:path w="2914650" h="577214">
                  <a:moveTo>
                    <a:pt x="1664240" y="47549"/>
                  </a:moveTo>
                  <a:lnTo>
                    <a:pt x="1616690" y="47549"/>
                  </a:lnTo>
                  <a:lnTo>
                    <a:pt x="1616690" y="0"/>
                  </a:lnTo>
                  <a:lnTo>
                    <a:pt x="1664240" y="0"/>
                  </a:lnTo>
                  <a:lnTo>
                    <a:pt x="1664240" y="47549"/>
                  </a:lnTo>
                  <a:close/>
                </a:path>
                <a:path w="2914650" h="577214">
                  <a:moveTo>
                    <a:pt x="1759340" y="47549"/>
                  </a:moveTo>
                  <a:lnTo>
                    <a:pt x="1711790" y="47549"/>
                  </a:lnTo>
                  <a:lnTo>
                    <a:pt x="1711790" y="0"/>
                  </a:lnTo>
                  <a:lnTo>
                    <a:pt x="1759340" y="0"/>
                  </a:lnTo>
                  <a:lnTo>
                    <a:pt x="1759340" y="47549"/>
                  </a:lnTo>
                  <a:close/>
                </a:path>
                <a:path w="2914650" h="577214">
                  <a:moveTo>
                    <a:pt x="1854439" y="47549"/>
                  </a:moveTo>
                  <a:lnTo>
                    <a:pt x="1806889" y="47549"/>
                  </a:lnTo>
                  <a:lnTo>
                    <a:pt x="1806889" y="0"/>
                  </a:lnTo>
                  <a:lnTo>
                    <a:pt x="1854439" y="0"/>
                  </a:lnTo>
                  <a:lnTo>
                    <a:pt x="1854439" y="47549"/>
                  </a:lnTo>
                  <a:close/>
                </a:path>
                <a:path w="2914650" h="577214">
                  <a:moveTo>
                    <a:pt x="1949538" y="47549"/>
                  </a:moveTo>
                  <a:lnTo>
                    <a:pt x="1901989" y="47549"/>
                  </a:lnTo>
                  <a:lnTo>
                    <a:pt x="1901989" y="0"/>
                  </a:lnTo>
                  <a:lnTo>
                    <a:pt x="1949538" y="0"/>
                  </a:lnTo>
                  <a:lnTo>
                    <a:pt x="1949538" y="47549"/>
                  </a:lnTo>
                  <a:close/>
                </a:path>
                <a:path w="2914650" h="577214">
                  <a:moveTo>
                    <a:pt x="2044638" y="47549"/>
                  </a:moveTo>
                  <a:lnTo>
                    <a:pt x="1997088" y="47549"/>
                  </a:lnTo>
                  <a:lnTo>
                    <a:pt x="1997088" y="0"/>
                  </a:lnTo>
                  <a:lnTo>
                    <a:pt x="2044638" y="0"/>
                  </a:lnTo>
                  <a:lnTo>
                    <a:pt x="2044638" y="47549"/>
                  </a:lnTo>
                  <a:close/>
                </a:path>
                <a:path w="2914650" h="577214">
                  <a:moveTo>
                    <a:pt x="2139737" y="47549"/>
                  </a:moveTo>
                  <a:lnTo>
                    <a:pt x="2092188" y="47549"/>
                  </a:lnTo>
                  <a:lnTo>
                    <a:pt x="2092188" y="0"/>
                  </a:lnTo>
                  <a:lnTo>
                    <a:pt x="2139737" y="0"/>
                  </a:lnTo>
                  <a:lnTo>
                    <a:pt x="2139737" y="47549"/>
                  </a:lnTo>
                  <a:close/>
                </a:path>
                <a:path w="2914650" h="577214">
                  <a:moveTo>
                    <a:pt x="2234837" y="47549"/>
                  </a:moveTo>
                  <a:lnTo>
                    <a:pt x="2187287" y="47549"/>
                  </a:lnTo>
                  <a:lnTo>
                    <a:pt x="2187287" y="0"/>
                  </a:lnTo>
                  <a:lnTo>
                    <a:pt x="2234837" y="0"/>
                  </a:lnTo>
                  <a:lnTo>
                    <a:pt x="2234837" y="47549"/>
                  </a:lnTo>
                  <a:close/>
                </a:path>
                <a:path w="2914650" h="577214">
                  <a:moveTo>
                    <a:pt x="2329936" y="47549"/>
                  </a:moveTo>
                  <a:lnTo>
                    <a:pt x="2282387" y="47549"/>
                  </a:lnTo>
                  <a:lnTo>
                    <a:pt x="2282387" y="0"/>
                  </a:lnTo>
                  <a:lnTo>
                    <a:pt x="2329936" y="0"/>
                  </a:lnTo>
                  <a:lnTo>
                    <a:pt x="2329936" y="47549"/>
                  </a:lnTo>
                  <a:close/>
                </a:path>
                <a:path w="2914650" h="577214">
                  <a:moveTo>
                    <a:pt x="2425036" y="47549"/>
                  </a:moveTo>
                  <a:lnTo>
                    <a:pt x="2377486" y="47549"/>
                  </a:lnTo>
                  <a:lnTo>
                    <a:pt x="2377486" y="0"/>
                  </a:lnTo>
                  <a:lnTo>
                    <a:pt x="2425036" y="0"/>
                  </a:lnTo>
                  <a:lnTo>
                    <a:pt x="2425036" y="47549"/>
                  </a:lnTo>
                  <a:close/>
                </a:path>
                <a:path w="2914650" h="577214">
                  <a:moveTo>
                    <a:pt x="2520135" y="47549"/>
                  </a:moveTo>
                  <a:lnTo>
                    <a:pt x="2472585" y="47549"/>
                  </a:lnTo>
                  <a:lnTo>
                    <a:pt x="2472585" y="0"/>
                  </a:lnTo>
                  <a:lnTo>
                    <a:pt x="2520135" y="0"/>
                  </a:lnTo>
                  <a:lnTo>
                    <a:pt x="2520135" y="47549"/>
                  </a:lnTo>
                  <a:close/>
                </a:path>
                <a:path w="2914650" h="577214">
                  <a:moveTo>
                    <a:pt x="2615235" y="47549"/>
                  </a:moveTo>
                  <a:lnTo>
                    <a:pt x="2567685" y="47549"/>
                  </a:lnTo>
                  <a:lnTo>
                    <a:pt x="2567685" y="0"/>
                  </a:lnTo>
                  <a:lnTo>
                    <a:pt x="2615235" y="0"/>
                  </a:lnTo>
                  <a:lnTo>
                    <a:pt x="2615235" y="47549"/>
                  </a:lnTo>
                  <a:close/>
                </a:path>
                <a:path w="2914650" h="577214">
                  <a:moveTo>
                    <a:pt x="2710334" y="47549"/>
                  </a:moveTo>
                  <a:lnTo>
                    <a:pt x="2662784" y="47549"/>
                  </a:lnTo>
                  <a:lnTo>
                    <a:pt x="2662784" y="0"/>
                  </a:lnTo>
                  <a:lnTo>
                    <a:pt x="2710334" y="0"/>
                  </a:lnTo>
                  <a:lnTo>
                    <a:pt x="2710334" y="47549"/>
                  </a:lnTo>
                  <a:close/>
                </a:path>
                <a:path w="2914650" h="577214">
                  <a:moveTo>
                    <a:pt x="2805434" y="47549"/>
                  </a:moveTo>
                  <a:lnTo>
                    <a:pt x="2757884" y="47549"/>
                  </a:lnTo>
                  <a:lnTo>
                    <a:pt x="2757884" y="0"/>
                  </a:lnTo>
                  <a:lnTo>
                    <a:pt x="2805434" y="0"/>
                  </a:lnTo>
                  <a:lnTo>
                    <a:pt x="2805434" y="47549"/>
                  </a:lnTo>
                  <a:close/>
                </a:path>
                <a:path w="2914650" h="577214">
                  <a:moveTo>
                    <a:pt x="2866846" y="47549"/>
                  </a:moveTo>
                  <a:lnTo>
                    <a:pt x="2852983" y="47549"/>
                  </a:lnTo>
                  <a:lnTo>
                    <a:pt x="2852983" y="0"/>
                  </a:lnTo>
                  <a:lnTo>
                    <a:pt x="2900533" y="0"/>
                  </a:lnTo>
                  <a:lnTo>
                    <a:pt x="2900533" y="33687"/>
                  </a:lnTo>
                  <a:lnTo>
                    <a:pt x="2866846" y="33687"/>
                  </a:lnTo>
                  <a:lnTo>
                    <a:pt x="2866846" y="47549"/>
                  </a:lnTo>
                  <a:close/>
                </a:path>
                <a:path w="2914650" h="577214">
                  <a:moveTo>
                    <a:pt x="2914396" y="81237"/>
                  </a:moveTo>
                  <a:lnTo>
                    <a:pt x="2866846" y="81237"/>
                  </a:lnTo>
                  <a:lnTo>
                    <a:pt x="2866846" y="33687"/>
                  </a:lnTo>
                  <a:lnTo>
                    <a:pt x="2900533" y="33687"/>
                  </a:lnTo>
                  <a:lnTo>
                    <a:pt x="2900533" y="47549"/>
                  </a:lnTo>
                  <a:lnTo>
                    <a:pt x="2914396" y="47549"/>
                  </a:lnTo>
                  <a:lnTo>
                    <a:pt x="2914396" y="81237"/>
                  </a:lnTo>
                  <a:close/>
                </a:path>
                <a:path w="2914650" h="577214">
                  <a:moveTo>
                    <a:pt x="2914396" y="47549"/>
                  </a:moveTo>
                  <a:lnTo>
                    <a:pt x="2900533" y="47549"/>
                  </a:lnTo>
                  <a:lnTo>
                    <a:pt x="2900533" y="33687"/>
                  </a:lnTo>
                  <a:lnTo>
                    <a:pt x="2914396" y="33687"/>
                  </a:lnTo>
                  <a:lnTo>
                    <a:pt x="2914396" y="47549"/>
                  </a:lnTo>
                  <a:close/>
                </a:path>
                <a:path w="2914650" h="577214">
                  <a:moveTo>
                    <a:pt x="2914396" y="176336"/>
                  </a:moveTo>
                  <a:lnTo>
                    <a:pt x="2866846" y="176336"/>
                  </a:lnTo>
                  <a:lnTo>
                    <a:pt x="2866846" y="128786"/>
                  </a:lnTo>
                  <a:lnTo>
                    <a:pt x="2914396" y="128786"/>
                  </a:lnTo>
                  <a:lnTo>
                    <a:pt x="2914396" y="176336"/>
                  </a:lnTo>
                  <a:close/>
                </a:path>
                <a:path w="2914650" h="577214">
                  <a:moveTo>
                    <a:pt x="2914396" y="271435"/>
                  </a:moveTo>
                  <a:lnTo>
                    <a:pt x="2866846" y="271435"/>
                  </a:lnTo>
                  <a:lnTo>
                    <a:pt x="2866846" y="223886"/>
                  </a:lnTo>
                  <a:lnTo>
                    <a:pt x="2914396" y="223886"/>
                  </a:lnTo>
                  <a:lnTo>
                    <a:pt x="2914396" y="271435"/>
                  </a:lnTo>
                  <a:close/>
                </a:path>
                <a:path w="2914650" h="577214">
                  <a:moveTo>
                    <a:pt x="2914396" y="366535"/>
                  </a:moveTo>
                  <a:lnTo>
                    <a:pt x="2866846" y="366535"/>
                  </a:lnTo>
                  <a:lnTo>
                    <a:pt x="2866846" y="318985"/>
                  </a:lnTo>
                  <a:lnTo>
                    <a:pt x="2914396" y="318985"/>
                  </a:lnTo>
                  <a:lnTo>
                    <a:pt x="2914396" y="366535"/>
                  </a:lnTo>
                  <a:close/>
                </a:path>
                <a:path w="2914650" h="577214">
                  <a:moveTo>
                    <a:pt x="2914396" y="461634"/>
                  </a:moveTo>
                  <a:lnTo>
                    <a:pt x="2866846" y="461634"/>
                  </a:lnTo>
                  <a:lnTo>
                    <a:pt x="2866846" y="414085"/>
                  </a:lnTo>
                  <a:lnTo>
                    <a:pt x="2914396" y="414085"/>
                  </a:lnTo>
                  <a:lnTo>
                    <a:pt x="2914396" y="461634"/>
                  </a:lnTo>
                  <a:close/>
                </a:path>
                <a:path w="2914650" h="577214">
                  <a:moveTo>
                    <a:pt x="2886949" y="556734"/>
                  </a:moveTo>
                  <a:lnTo>
                    <a:pt x="2866846" y="556734"/>
                  </a:lnTo>
                  <a:lnTo>
                    <a:pt x="2866846" y="509184"/>
                  </a:lnTo>
                  <a:lnTo>
                    <a:pt x="2914396" y="509184"/>
                  </a:lnTo>
                  <a:lnTo>
                    <a:pt x="2914396" y="529287"/>
                  </a:lnTo>
                  <a:lnTo>
                    <a:pt x="2886949" y="529287"/>
                  </a:lnTo>
                  <a:lnTo>
                    <a:pt x="2886949" y="556734"/>
                  </a:lnTo>
                  <a:close/>
                </a:path>
                <a:path w="2914650" h="577214">
                  <a:moveTo>
                    <a:pt x="2886949" y="576837"/>
                  </a:moveTo>
                  <a:lnTo>
                    <a:pt x="2839399" y="576837"/>
                  </a:lnTo>
                  <a:lnTo>
                    <a:pt x="2839399" y="529287"/>
                  </a:lnTo>
                  <a:lnTo>
                    <a:pt x="2866846" y="529287"/>
                  </a:lnTo>
                  <a:lnTo>
                    <a:pt x="2866846" y="556734"/>
                  </a:lnTo>
                  <a:lnTo>
                    <a:pt x="2886949" y="556734"/>
                  </a:lnTo>
                  <a:lnTo>
                    <a:pt x="2886949" y="576837"/>
                  </a:lnTo>
                  <a:close/>
                </a:path>
                <a:path w="2914650" h="577214">
                  <a:moveTo>
                    <a:pt x="2914396" y="556734"/>
                  </a:moveTo>
                  <a:lnTo>
                    <a:pt x="2886949" y="556734"/>
                  </a:lnTo>
                  <a:lnTo>
                    <a:pt x="2886949" y="529287"/>
                  </a:lnTo>
                  <a:lnTo>
                    <a:pt x="2914396" y="529287"/>
                  </a:lnTo>
                  <a:lnTo>
                    <a:pt x="2914396" y="556734"/>
                  </a:lnTo>
                  <a:close/>
                </a:path>
                <a:path w="2914650" h="577214">
                  <a:moveTo>
                    <a:pt x="2791849" y="576837"/>
                  </a:moveTo>
                  <a:lnTo>
                    <a:pt x="2744300" y="576837"/>
                  </a:lnTo>
                  <a:lnTo>
                    <a:pt x="2744300" y="529287"/>
                  </a:lnTo>
                  <a:lnTo>
                    <a:pt x="2791849" y="529287"/>
                  </a:lnTo>
                  <a:lnTo>
                    <a:pt x="2791849" y="576837"/>
                  </a:lnTo>
                  <a:close/>
                </a:path>
                <a:path w="2914650" h="577214">
                  <a:moveTo>
                    <a:pt x="2696750" y="576837"/>
                  </a:moveTo>
                  <a:lnTo>
                    <a:pt x="2649200" y="576837"/>
                  </a:lnTo>
                  <a:lnTo>
                    <a:pt x="2649200" y="529287"/>
                  </a:lnTo>
                  <a:lnTo>
                    <a:pt x="2696750" y="529287"/>
                  </a:lnTo>
                  <a:lnTo>
                    <a:pt x="2696750" y="576837"/>
                  </a:lnTo>
                  <a:close/>
                </a:path>
                <a:path w="2914650" h="577214">
                  <a:moveTo>
                    <a:pt x="2601651" y="576837"/>
                  </a:moveTo>
                  <a:lnTo>
                    <a:pt x="2554101" y="576837"/>
                  </a:lnTo>
                  <a:lnTo>
                    <a:pt x="2554101" y="529287"/>
                  </a:lnTo>
                  <a:lnTo>
                    <a:pt x="2601651" y="529287"/>
                  </a:lnTo>
                  <a:lnTo>
                    <a:pt x="2601651" y="576837"/>
                  </a:lnTo>
                  <a:close/>
                </a:path>
                <a:path w="2914650" h="577214">
                  <a:moveTo>
                    <a:pt x="2506551" y="576837"/>
                  </a:moveTo>
                  <a:lnTo>
                    <a:pt x="2459001" y="576837"/>
                  </a:lnTo>
                  <a:lnTo>
                    <a:pt x="2459001" y="529287"/>
                  </a:lnTo>
                  <a:lnTo>
                    <a:pt x="2506551" y="529287"/>
                  </a:lnTo>
                  <a:lnTo>
                    <a:pt x="2506551" y="576837"/>
                  </a:lnTo>
                  <a:close/>
                </a:path>
                <a:path w="2914650" h="577214">
                  <a:moveTo>
                    <a:pt x="2411452" y="576837"/>
                  </a:moveTo>
                  <a:lnTo>
                    <a:pt x="2363902" y="576837"/>
                  </a:lnTo>
                  <a:lnTo>
                    <a:pt x="2363902" y="529287"/>
                  </a:lnTo>
                  <a:lnTo>
                    <a:pt x="2411452" y="529287"/>
                  </a:lnTo>
                  <a:lnTo>
                    <a:pt x="2411452" y="576837"/>
                  </a:lnTo>
                  <a:close/>
                </a:path>
                <a:path w="2914650" h="577214">
                  <a:moveTo>
                    <a:pt x="2316352" y="576837"/>
                  </a:moveTo>
                  <a:lnTo>
                    <a:pt x="2268802" y="576837"/>
                  </a:lnTo>
                  <a:lnTo>
                    <a:pt x="2268802" y="529287"/>
                  </a:lnTo>
                  <a:lnTo>
                    <a:pt x="2316352" y="529287"/>
                  </a:lnTo>
                  <a:lnTo>
                    <a:pt x="2316352" y="576837"/>
                  </a:lnTo>
                  <a:close/>
                </a:path>
                <a:path w="2914650" h="577214">
                  <a:moveTo>
                    <a:pt x="2221253" y="576837"/>
                  </a:moveTo>
                  <a:lnTo>
                    <a:pt x="2173703" y="576837"/>
                  </a:lnTo>
                  <a:lnTo>
                    <a:pt x="2173703" y="529287"/>
                  </a:lnTo>
                  <a:lnTo>
                    <a:pt x="2221253" y="529287"/>
                  </a:lnTo>
                  <a:lnTo>
                    <a:pt x="2221253" y="576837"/>
                  </a:lnTo>
                  <a:close/>
                </a:path>
                <a:path w="2914650" h="577214">
                  <a:moveTo>
                    <a:pt x="2126153" y="576837"/>
                  </a:moveTo>
                  <a:lnTo>
                    <a:pt x="2078604" y="576837"/>
                  </a:lnTo>
                  <a:lnTo>
                    <a:pt x="2078604" y="529287"/>
                  </a:lnTo>
                  <a:lnTo>
                    <a:pt x="2126153" y="529287"/>
                  </a:lnTo>
                  <a:lnTo>
                    <a:pt x="2126153" y="576837"/>
                  </a:lnTo>
                  <a:close/>
                </a:path>
                <a:path w="2914650" h="577214">
                  <a:moveTo>
                    <a:pt x="2031054" y="576837"/>
                  </a:moveTo>
                  <a:lnTo>
                    <a:pt x="1983504" y="576837"/>
                  </a:lnTo>
                  <a:lnTo>
                    <a:pt x="1983504" y="529287"/>
                  </a:lnTo>
                  <a:lnTo>
                    <a:pt x="2031054" y="529287"/>
                  </a:lnTo>
                  <a:lnTo>
                    <a:pt x="2031054" y="576837"/>
                  </a:lnTo>
                  <a:close/>
                </a:path>
                <a:path w="2914650" h="577214">
                  <a:moveTo>
                    <a:pt x="1935954" y="576837"/>
                  </a:moveTo>
                  <a:lnTo>
                    <a:pt x="1888405" y="576837"/>
                  </a:lnTo>
                  <a:lnTo>
                    <a:pt x="1888405" y="529287"/>
                  </a:lnTo>
                  <a:lnTo>
                    <a:pt x="1935954" y="529287"/>
                  </a:lnTo>
                  <a:lnTo>
                    <a:pt x="1935954" y="576837"/>
                  </a:lnTo>
                  <a:close/>
                </a:path>
                <a:path w="2914650" h="577214">
                  <a:moveTo>
                    <a:pt x="1840855" y="576837"/>
                  </a:moveTo>
                  <a:lnTo>
                    <a:pt x="1793305" y="576837"/>
                  </a:lnTo>
                  <a:lnTo>
                    <a:pt x="1793305" y="529287"/>
                  </a:lnTo>
                  <a:lnTo>
                    <a:pt x="1840855" y="529287"/>
                  </a:lnTo>
                  <a:lnTo>
                    <a:pt x="1840855" y="576837"/>
                  </a:lnTo>
                  <a:close/>
                </a:path>
                <a:path w="2914650" h="577214">
                  <a:moveTo>
                    <a:pt x="1745755" y="576837"/>
                  </a:moveTo>
                  <a:lnTo>
                    <a:pt x="1698206" y="576837"/>
                  </a:lnTo>
                  <a:lnTo>
                    <a:pt x="1698206" y="529287"/>
                  </a:lnTo>
                  <a:lnTo>
                    <a:pt x="1745755" y="529287"/>
                  </a:lnTo>
                  <a:lnTo>
                    <a:pt x="1745755" y="576837"/>
                  </a:lnTo>
                  <a:close/>
                </a:path>
                <a:path w="2914650" h="577214">
                  <a:moveTo>
                    <a:pt x="1650656" y="576837"/>
                  </a:moveTo>
                  <a:lnTo>
                    <a:pt x="1603106" y="576837"/>
                  </a:lnTo>
                  <a:lnTo>
                    <a:pt x="1603106" y="529287"/>
                  </a:lnTo>
                  <a:lnTo>
                    <a:pt x="1650656" y="529287"/>
                  </a:lnTo>
                  <a:lnTo>
                    <a:pt x="1650656" y="576837"/>
                  </a:lnTo>
                  <a:close/>
                </a:path>
                <a:path w="2914650" h="577214">
                  <a:moveTo>
                    <a:pt x="1555557" y="576837"/>
                  </a:moveTo>
                  <a:lnTo>
                    <a:pt x="1508007" y="576837"/>
                  </a:lnTo>
                  <a:lnTo>
                    <a:pt x="1508007" y="529287"/>
                  </a:lnTo>
                  <a:lnTo>
                    <a:pt x="1555557" y="529287"/>
                  </a:lnTo>
                  <a:lnTo>
                    <a:pt x="1555557" y="576837"/>
                  </a:lnTo>
                  <a:close/>
                </a:path>
                <a:path w="2914650" h="577214">
                  <a:moveTo>
                    <a:pt x="1460457" y="576837"/>
                  </a:moveTo>
                  <a:lnTo>
                    <a:pt x="1412907" y="576837"/>
                  </a:lnTo>
                  <a:lnTo>
                    <a:pt x="1412907" y="529287"/>
                  </a:lnTo>
                  <a:lnTo>
                    <a:pt x="1460457" y="529287"/>
                  </a:lnTo>
                  <a:lnTo>
                    <a:pt x="1460457" y="576837"/>
                  </a:lnTo>
                  <a:close/>
                </a:path>
                <a:path w="2914650" h="577214">
                  <a:moveTo>
                    <a:pt x="1365358" y="576837"/>
                  </a:moveTo>
                  <a:lnTo>
                    <a:pt x="1317808" y="576837"/>
                  </a:lnTo>
                  <a:lnTo>
                    <a:pt x="1317808" y="529287"/>
                  </a:lnTo>
                  <a:lnTo>
                    <a:pt x="1365358" y="529287"/>
                  </a:lnTo>
                  <a:lnTo>
                    <a:pt x="1365358" y="576837"/>
                  </a:lnTo>
                  <a:close/>
                </a:path>
                <a:path w="2914650" h="577214">
                  <a:moveTo>
                    <a:pt x="1270258" y="576837"/>
                  </a:moveTo>
                  <a:lnTo>
                    <a:pt x="1222708" y="576837"/>
                  </a:lnTo>
                  <a:lnTo>
                    <a:pt x="1222708" y="529287"/>
                  </a:lnTo>
                  <a:lnTo>
                    <a:pt x="1270258" y="529287"/>
                  </a:lnTo>
                  <a:lnTo>
                    <a:pt x="1270258" y="576837"/>
                  </a:lnTo>
                  <a:close/>
                </a:path>
                <a:path w="2914650" h="577214">
                  <a:moveTo>
                    <a:pt x="1175159" y="576837"/>
                  </a:moveTo>
                  <a:lnTo>
                    <a:pt x="1127609" y="576837"/>
                  </a:lnTo>
                  <a:lnTo>
                    <a:pt x="1127609" y="529287"/>
                  </a:lnTo>
                  <a:lnTo>
                    <a:pt x="1175159" y="529287"/>
                  </a:lnTo>
                  <a:lnTo>
                    <a:pt x="1175159" y="576837"/>
                  </a:lnTo>
                  <a:close/>
                </a:path>
                <a:path w="2914650" h="577214">
                  <a:moveTo>
                    <a:pt x="1080059" y="576837"/>
                  </a:moveTo>
                  <a:lnTo>
                    <a:pt x="1032510" y="576837"/>
                  </a:lnTo>
                  <a:lnTo>
                    <a:pt x="1032510" y="529287"/>
                  </a:lnTo>
                  <a:lnTo>
                    <a:pt x="1080059" y="529287"/>
                  </a:lnTo>
                  <a:lnTo>
                    <a:pt x="1080059" y="576837"/>
                  </a:lnTo>
                  <a:close/>
                </a:path>
                <a:path w="2914650" h="577214">
                  <a:moveTo>
                    <a:pt x="984960" y="576837"/>
                  </a:moveTo>
                  <a:lnTo>
                    <a:pt x="937410" y="576837"/>
                  </a:lnTo>
                  <a:lnTo>
                    <a:pt x="937410" y="529287"/>
                  </a:lnTo>
                  <a:lnTo>
                    <a:pt x="984960" y="529287"/>
                  </a:lnTo>
                  <a:lnTo>
                    <a:pt x="984960" y="576837"/>
                  </a:lnTo>
                  <a:close/>
                </a:path>
                <a:path w="2914650" h="577214">
                  <a:moveTo>
                    <a:pt x="889860" y="576837"/>
                  </a:moveTo>
                  <a:lnTo>
                    <a:pt x="842311" y="576837"/>
                  </a:lnTo>
                  <a:lnTo>
                    <a:pt x="842311" y="529287"/>
                  </a:lnTo>
                  <a:lnTo>
                    <a:pt x="889860" y="529287"/>
                  </a:lnTo>
                  <a:lnTo>
                    <a:pt x="889860" y="576837"/>
                  </a:lnTo>
                  <a:close/>
                </a:path>
                <a:path w="2914650" h="577214">
                  <a:moveTo>
                    <a:pt x="794761" y="576837"/>
                  </a:moveTo>
                  <a:lnTo>
                    <a:pt x="747211" y="576837"/>
                  </a:lnTo>
                  <a:lnTo>
                    <a:pt x="747211" y="529287"/>
                  </a:lnTo>
                  <a:lnTo>
                    <a:pt x="794761" y="529287"/>
                  </a:lnTo>
                  <a:lnTo>
                    <a:pt x="794761" y="576837"/>
                  </a:lnTo>
                  <a:close/>
                </a:path>
                <a:path w="2914650" h="577214">
                  <a:moveTo>
                    <a:pt x="699661" y="576837"/>
                  </a:moveTo>
                  <a:lnTo>
                    <a:pt x="652112" y="576837"/>
                  </a:lnTo>
                  <a:lnTo>
                    <a:pt x="652112" y="529287"/>
                  </a:lnTo>
                  <a:lnTo>
                    <a:pt x="699661" y="529287"/>
                  </a:lnTo>
                  <a:lnTo>
                    <a:pt x="699661" y="576837"/>
                  </a:lnTo>
                  <a:close/>
                </a:path>
                <a:path w="2914650" h="577214">
                  <a:moveTo>
                    <a:pt x="604562" y="576837"/>
                  </a:moveTo>
                  <a:lnTo>
                    <a:pt x="557012" y="576837"/>
                  </a:lnTo>
                  <a:lnTo>
                    <a:pt x="557012" y="529287"/>
                  </a:lnTo>
                  <a:lnTo>
                    <a:pt x="604562" y="529287"/>
                  </a:lnTo>
                  <a:lnTo>
                    <a:pt x="604562" y="576837"/>
                  </a:lnTo>
                  <a:close/>
                </a:path>
                <a:path w="2914650" h="577214">
                  <a:moveTo>
                    <a:pt x="509462" y="576837"/>
                  </a:moveTo>
                  <a:lnTo>
                    <a:pt x="461913" y="576837"/>
                  </a:lnTo>
                  <a:lnTo>
                    <a:pt x="461913" y="529287"/>
                  </a:lnTo>
                  <a:lnTo>
                    <a:pt x="509462" y="529287"/>
                  </a:lnTo>
                  <a:lnTo>
                    <a:pt x="509462" y="576837"/>
                  </a:lnTo>
                  <a:close/>
                </a:path>
                <a:path w="2914650" h="577214">
                  <a:moveTo>
                    <a:pt x="414363" y="576837"/>
                  </a:moveTo>
                  <a:lnTo>
                    <a:pt x="366813" y="576837"/>
                  </a:lnTo>
                  <a:lnTo>
                    <a:pt x="366813" y="529287"/>
                  </a:lnTo>
                  <a:lnTo>
                    <a:pt x="414363" y="529287"/>
                  </a:lnTo>
                  <a:lnTo>
                    <a:pt x="414363" y="576837"/>
                  </a:lnTo>
                  <a:close/>
                </a:path>
                <a:path w="2914650" h="577214">
                  <a:moveTo>
                    <a:pt x="319264" y="576837"/>
                  </a:moveTo>
                  <a:lnTo>
                    <a:pt x="271714" y="576837"/>
                  </a:lnTo>
                  <a:lnTo>
                    <a:pt x="271714" y="529287"/>
                  </a:lnTo>
                  <a:lnTo>
                    <a:pt x="319264" y="529287"/>
                  </a:lnTo>
                  <a:lnTo>
                    <a:pt x="319264" y="576837"/>
                  </a:lnTo>
                  <a:close/>
                </a:path>
                <a:path w="2914650" h="577214">
                  <a:moveTo>
                    <a:pt x="224164" y="576837"/>
                  </a:moveTo>
                  <a:lnTo>
                    <a:pt x="176614" y="576837"/>
                  </a:lnTo>
                  <a:lnTo>
                    <a:pt x="176614" y="529287"/>
                  </a:lnTo>
                  <a:lnTo>
                    <a:pt x="224164" y="529287"/>
                  </a:lnTo>
                  <a:lnTo>
                    <a:pt x="224164" y="576837"/>
                  </a:lnTo>
                  <a:close/>
                </a:path>
                <a:path w="2914650" h="577214">
                  <a:moveTo>
                    <a:pt x="129065" y="576837"/>
                  </a:moveTo>
                  <a:lnTo>
                    <a:pt x="81515" y="576837"/>
                  </a:lnTo>
                  <a:lnTo>
                    <a:pt x="81515" y="529287"/>
                  </a:lnTo>
                  <a:lnTo>
                    <a:pt x="129065" y="529287"/>
                  </a:lnTo>
                  <a:lnTo>
                    <a:pt x="129065" y="576837"/>
                  </a:lnTo>
                  <a:close/>
                </a:path>
                <a:path w="2914650" h="577214">
                  <a:moveTo>
                    <a:pt x="33965" y="576837"/>
                  </a:moveTo>
                  <a:lnTo>
                    <a:pt x="0" y="576837"/>
                  </a:lnTo>
                  <a:lnTo>
                    <a:pt x="0" y="529287"/>
                  </a:lnTo>
                  <a:lnTo>
                    <a:pt x="33965" y="529287"/>
                  </a:lnTo>
                  <a:lnTo>
                    <a:pt x="33965" y="576837"/>
                  </a:lnTo>
                  <a:close/>
                </a:path>
                <a:path w="2914650" h="577214">
                  <a:moveTo>
                    <a:pt x="47549" y="576837"/>
                  </a:moveTo>
                  <a:lnTo>
                    <a:pt x="33965" y="576837"/>
                  </a:lnTo>
                  <a:lnTo>
                    <a:pt x="33965" y="563253"/>
                  </a:lnTo>
                  <a:lnTo>
                    <a:pt x="47549" y="563253"/>
                  </a:lnTo>
                  <a:lnTo>
                    <a:pt x="47549" y="576837"/>
                  </a:lnTo>
                  <a:close/>
                </a:path>
                <a:path w="2914650" h="577214">
                  <a:moveTo>
                    <a:pt x="47549" y="515703"/>
                  </a:moveTo>
                  <a:lnTo>
                    <a:pt x="0" y="515703"/>
                  </a:lnTo>
                  <a:lnTo>
                    <a:pt x="0" y="468154"/>
                  </a:lnTo>
                  <a:lnTo>
                    <a:pt x="47549" y="468154"/>
                  </a:lnTo>
                  <a:lnTo>
                    <a:pt x="47549" y="515703"/>
                  </a:lnTo>
                  <a:close/>
                </a:path>
                <a:path w="2914650" h="577214">
                  <a:moveTo>
                    <a:pt x="47549" y="420604"/>
                  </a:moveTo>
                  <a:lnTo>
                    <a:pt x="0" y="420604"/>
                  </a:lnTo>
                  <a:lnTo>
                    <a:pt x="0" y="373054"/>
                  </a:lnTo>
                  <a:lnTo>
                    <a:pt x="47549" y="373054"/>
                  </a:lnTo>
                  <a:lnTo>
                    <a:pt x="47549" y="420604"/>
                  </a:lnTo>
                  <a:close/>
                </a:path>
                <a:path w="2914650" h="577214">
                  <a:moveTo>
                    <a:pt x="47549" y="325504"/>
                  </a:moveTo>
                  <a:lnTo>
                    <a:pt x="0" y="325504"/>
                  </a:lnTo>
                  <a:lnTo>
                    <a:pt x="0" y="277955"/>
                  </a:lnTo>
                  <a:lnTo>
                    <a:pt x="47549" y="277955"/>
                  </a:lnTo>
                  <a:lnTo>
                    <a:pt x="47549" y="325504"/>
                  </a:lnTo>
                  <a:close/>
                </a:path>
                <a:path w="2914650" h="577214">
                  <a:moveTo>
                    <a:pt x="47549" y="230405"/>
                  </a:moveTo>
                  <a:lnTo>
                    <a:pt x="0" y="230405"/>
                  </a:lnTo>
                  <a:lnTo>
                    <a:pt x="0" y="182855"/>
                  </a:lnTo>
                  <a:lnTo>
                    <a:pt x="47549" y="182855"/>
                  </a:lnTo>
                  <a:lnTo>
                    <a:pt x="47549" y="230405"/>
                  </a:lnTo>
                  <a:close/>
                </a:path>
                <a:path w="2914650" h="577214">
                  <a:moveTo>
                    <a:pt x="47549" y="135306"/>
                  </a:moveTo>
                  <a:lnTo>
                    <a:pt x="0" y="135306"/>
                  </a:lnTo>
                  <a:lnTo>
                    <a:pt x="0" y="87756"/>
                  </a:lnTo>
                  <a:lnTo>
                    <a:pt x="47549" y="87756"/>
                  </a:lnTo>
                  <a:lnTo>
                    <a:pt x="47549" y="135306"/>
                  </a:lnTo>
                  <a:close/>
                </a:path>
                <a:path w="2914650" h="577214">
                  <a:moveTo>
                    <a:pt x="47549" y="47549"/>
                  </a:moveTo>
                  <a:lnTo>
                    <a:pt x="0" y="47549"/>
                  </a:lnTo>
                  <a:lnTo>
                    <a:pt x="0" y="0"/>
                  </a:lnTo>
                  <a:lnTo>
                    <a:pt x="47549" y="0"/>
                  </a:lnTo>
                  <a:lnTo>
                    <a:pt x="47549" y="47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8929" y="3212400"/>
              <a:ext cx="2914650" cy="3962400"/>
            </a:xfrm>
            <a:custGeom>
              <a:avLst/>
              <a:gdLst/>
              <a:ahLst/>
              <a:cxnLst/>
              <a:rect l="l" t="t" r="r" b="b"/>
              <a:pathLst>
                <a:path w="2914650" h="3962400">
                  <a:moveTo>
                    <a:pt x="47548" y="3471837"/>
                  </a:moveTo>
                  <a:lnTo>
                    <a:pt x="0" y="3471837"/>
                  </a:lnTo>
                  <a:lnTo>
                    <a:pt x="0" y="3757866"/>
                  </a:lnTo>
                  <a:lnTo>
                    <a:pt x="47548" y="3757866"/>
                  </a:lnTo>
                  <a:lnTo>
                    <a:pt x="47548" y="3471837"/>
                  </a:lnTo>
                  <a:close/>
                </a:path>
                <a:path w="2914650" h="3962400">
                  <a:moveTo>
                    <a:pt x="47548" y="3138132"/>
                  </a:moveTo>
                  <a:lnTo>
                    <a:pt x="0" y="3138132"/>
                  </a:lnTo>
                  <a:lnTo>
                    <a:pt x="0" y="3424161"/>
                  </a:lnTo>
                  <a:lnTo>
                    <a:pt x="47548" y="3424161"/>
                  </a:lnTo>
                  <a:lnTo>
                    <a:pt x="47548" y="3138132"/>
                  </a:lnTo>
                  <a:close/>
                </a:path>
                <a:path w="2914650" h="3962400">
                  <a:moveTo>
                    <a:pt x="47548" y="2804426"/>
                  </a:moveTo>
                  <a:lnTo>
                    <a:pt x="0" y="2804426"/>
                  </a:lnTo>
                  <a:lnTo>
                    <a:pt x="0" y="3090456"/>
                  </a:lnTo>
                  <a:lnTo>
                    <a:pt x="47548" y="3090456"/>
                  </a:lnTo>
                  <a:lnTo>
                    <a:pt x="47548" y="2804426"/>
                  </a:lnTo>
                  <a:close/>
                </a:path>
                <a:path w="2914650" h="3962400">
                  <a:moveTo>
                    <a:pt x="47548" y="2470734"/>
                  </a:moveTo>
                  <a:lnTo>
                    <a:pt x="0" y="2470734"/>
                  </a:lnTo>
                  <a:lnTo>
                    <a:pt x="0" y="2756763"/>
                  </a:lnTo>
                  <a:lnTo>
                    <a:pt x="47548" y="2756763"/>
                  </a:lnTo>
                  <a:lnTo>
                    <a:pt x="47548" y="2470734"/>
                  </a:lnTo>
                  <a:close/>
                </a:path>
                <a:path w="2914650" h="3962400">
                  <a:moveTo>
                    <a:pt x="47548" y="2137029"/>
                  </a:moveTo>
                  <a:lnTo>
                    <a:pt x="0" y="2137029"/>
                  </a:lnTo>
                  <a:lnTo>
                    <a:pt x="0" y="2423058"/>
                  </a:lnTo>
                  <a:lnTo>
                    <a:pt x="47548" y="2423058"/>
                  </a:lnTo>
                  <a:lnTo>
                    <a:pt x="47548" y="2137029"/>
                  </a:lnTo>
                  <a:close/>
                </a:path>
                <a:path w="2914650" h="3962400">
                  <a:moveTo>
                    <a:pt x="47548" y="1803323"/>
                  </a:moveTo>
                  <a:lnTo>
                    <a:pt x="0" y="1803323"/>
                  </a:lnTo>
                  <a:lnTo>
                    <a:pt x="0" y="2089353"/>
                  </a:lnTo>
                  <a:lnTo>
                    <a:pt x="47548" y="2089353"/>
                  </a:lnTo>
                  <a:lnTo>
                    <a:pt x="47548" y="1803323"/>
                  </a:lnTo>
                  <a:close/>
                </a:path>
                <a:path w="2914650" h="3962400">
                  <a:moveTo>
                    <a:pt x="47548" y="1469631"/>
                  </a:moveTo>
                  <a:lnTo>
                    <a:pt x="0" y="1469631"/>
                  </a:lnTo>
                  <a:lnTo>
                    <a:pt x="0" y="1755660"/>
                  </a:lnTo>
                  <a:lnTo>
                    <a:pt x="47548" y="1755660"/>
                  </a:lnTo>
                  <a:lnTo>
                    <a:pt x="47548" y="1469631"/>
                  </a:lnTo>
                  <a:close/>
                </a:path>
                <a:path w="2914650" h="3962400">
                  <a:moveTo>
                    <a:pt x="47548" y="1135926"/>
                  </a:moveTo>
                  <a:lnTo>
                    <a:pt x="0" y="1135926"/>
                  </a:lnTo>
                  <a:lnTo>
                    <a:pt x="0" y="1421955"/>
                  </a:lnTo>
                  <a:lnTo>
                    <a:pt x="47548" y="1421955"/>
                  </a:lnTo>
                  <a:lnTo>
                    <a:pt x="47548" y="1135926"/>
                  </a:lnTo>
                  <a:close/>
                </a:path>
                <a:path w="2914650" h="3962400">
                  <a:moveTo>
                    <a:pt x="47548" y="802220"/>
                  </a:moveTo>
                  <a:lnTo>
                    <a:pt x="0" y="802220"/>
                  </a:lnTo>
                  <a:lnTo>
                    <a:pt x="0" y="1088250"/>
                  </a:lnTo>
                  <a:lnTo>
                    <a:pt x="47548" y="1088250"/>
                  </a:lnTo>
                  <a:lnTo>
                    <a:pt x="47548" y="802220"/>
                  </a:lnTo>
                  <a:close/>
                </a:path>
                <a:path w="2914650" h="3962400">
                  <a:moveTo>
                    <a:pt x="47548" y="468528"/>
                  </a:moveTo>
                  <a:lnTo>
                    <a:pt x="0" y="468528"/>
                  </a:lnTo>
                  <a:lnTo>
                    <a:pt x="0" y="754557"/>
                  </a:lnTo>
                  <a:lnTo>
                    <a:pt x="47548" y="754557"/>
                  </a:lnTo>
                  <a:lnTo>
                    <a:pt x="47548" y="468528"/>
                  </a:lnTo>
                  <a:close/>
                </a:path>
                <a:path w="2914650" h="3962400">
                  <a:moveTo>
                    <a:pt x="47548" y="134823"/>
                  </a:moveTo>
                  <a:lnTo>
                    <a:pt x="0" y="134823"/>
                  </a:lnTo>
                  <a:lnTo>
                    <a:pt x="0" y="420852"/>
                  </a:lnTo>
                  <a:lnTo>
                    <a:pt x="47548" y="420852"/>
                  </a:lnTo>
                  <a:lnTo>
                    <a:pt x="47548" y="134823"/>
                  </a:lnTo>
                  <a:close/>
                </a:path>
                <a:path w="2914650" h="3962400">
                  <a:moveTo>
                    <a:pt x="128841" y="3914724"/>
                  </a:moveTo>
                  <a:lnTo>
                    <a:pt x="47548" y="3914724"/>
                  </a:lnTo>
                  <a:lnTo>
                    <a:pt x="47548" y="3805529"/>
                  </a:lnTo>
                  <a:lnTo>
                    <a:pt x="0" y="3805529"/>
                  </a:lnTo>
                  <a:lnTo>
                    <a:pt x="0" y="3962400"/>
                  </a:lnTo>
                  <a:lnTo>
                    <a:pt x="47548" y="3962400"/>
                  </a:lnTo>
                  <a:lnTo>
                    <a:pt x="128841" y="3962400"/>
                  </a:lnTo>
                  <a:lnTo>
                    <a:pt x="128841" y="3914724"/>
                  </a:lnTo>
                  <a:close/>
                </a:path>
                <a:path w="2914650" h="3962400">
                  <a:moveTo>
                    <a:pt x="285305" y="0"/>
                  </a:moveTo>
                  <a:lnTo>
                    <a:pt x="47548" y="0"/>
                  </a:lnTo>
                  <a:lnTo>
                    <a:pt x="0" y="0"/>
                  </a:lnTo>
                  <a:lnTo>
                    <a:pt x="0" y="87147"/>
                  </a:lnTo>
                  <a:lnTo>
                    <a:pt x="47548" y="87147"/>
                  </a:lnTo>
                  <a:lnTo>
                    <a:pt x="47548" y="47663"/>
                  </a:lnTo>
                  <a:lnTo>
                    <a:pt x="285305" y="47663"/>
                  </a:lnTo>
                  <a:lnTo>
                    <a:pt x="285305" y="0"/>
                  </a:lnTo>
                  <a:close/>
                </a:path>
                <a:path w="2914650" h="3962400">
                  <a:moveTo>
                    <a:pt x="461683" y="3914724"/>
                  </a:moveTo>
                  <a:lnTo>
                    <a:pt x="176390" y="3914724"/>
                  </a:lnTo>
                  <a:lnTo>
                    <a:pt x="176390" y="3962400"/>
                  </a:lnTo>
                  <a:lnTo>
                    <a:pt x="461683" y="3962400"/>
                  </a:lnTo>
                  <a:lnTo>
                    <a:pt x="461683" y="3914724"/>
                  </a:lnTo>
                  <a:close/>
                </a:path>
                <a:path w="2914650" h="3962400">
                  <a:moveTo>
                    <a:pt x="618147" y="0"/>
                  </a:moveTo>
                  <a:lnTo>
                    <a:pt x="332854" y="0"/>
                  </a:lnTo>
                  <a:lnTo>
                    <a:pt x="332854" y="47663"/>
                  </a:lnTo>
                  <a:lnTo>
                    <a:pt x="618147" y="47663"/>
                  </a:lnTo>
                  <a:lnTo>
                    <a:pt x="618147" y="0"/>
                  </a:lnTo>
                  <a:close/>
                </a:path>
                <a:path w="2914650" h="3962400">
                  <a:moveTo>
                    <a:pt x="794537" y="3914724"/>
                  </a:moveTo>
                  <a:lnTo>
                    <a:pt x="509231" y="3914724"/>
                  </a:lnTo>
                  <a:lnTo>
                    <a:pt x="509231" y="3962400"/>
                  </a:lnTo>
                  <a:lnTo>
                    <a:pt x="794537" y="3962400"/>
                  </a:lnTo>
                  <a:lnTo>
                    <a:pt x="794537" y="3914724"/>
                  </a:lnTo>
                  <a:close/>
                </a:path>
                <a:path w="2914650" h="3962400">
                  <a:moveTo>
                    <a:pt x="951001" y="0"/>
                  </a:moveTo>
                  <a:lnTo>
                    <a:pt x="665695" y="0"/>
                  </a:lnTo>
                  <a:lnTo>
                    <a:pt x="665695" y="47663"/>
                  </a:lnTo>
                  <a:lnTo>
                    <a:pt x="951001" y="47663"/>
                  </a:lnTo>
                  <a:lnTo>
                    <a:pt x="951001" y="0"/>
                  </a:lnTo>
                  <a:close/>
                </a:path>
                <a:path w="2914650" h="3962400">
                  <a:moveTo>
                    <a:pt x="1127379" y="3914724"/>
                  </a:moveTo>
                  <a:lnTo>
                    <a:pt x="842086" y="3914724"/>
                  </a:lnTo>
                  <a:lnTo>
                    <a:pt x="842086" y="3962400"/>
                  </a:lnTo>
                  <a:lnTo>
                    <a:pt x="1127379" y="3962400"/>
                  </a:lnTo>
                  <a:lnTo>
                    <a:pt x="1127379" y="3914724"/>
                  </a:lnTo>
                  <a:close/>
                </a:path>
                <a:path w="2914650" h="3962400">
                  <a:moveTo>
                    <a:pt x="1283843" y="0"/>
                  </a:moveTo>
                  <a:lnTo>
                    <a:pt x="998550" y="0"/>
                  </a:lnTo>
                  <a:lnTo>
                    <a:pt x="998550" y="47663"/>
                  </a:lnTo>
                  <a:lnTo>
                    <a:pt x="1283843" y="47663"/>
                  </a:lnTo>
                  <a:lnTo>
                    <a:pt x="1283843" y="0"/>
                  </a:lnTo>
                  <a:close/>
                </a:path>
                <a:path w="2914650" h="3962400">
                  <a:moveTo>
                    <a:pt x="1460233" y="3914724"/>
                  </a:moveTo>
                  <a:lnTo>
                    <a:pt x="1174940" y="3914724"/>
                  </a:lnTo>
                  <a:lnTo>
                    <a:pt x="1174940" y="3962400"/>
                  </a:lnTo>
                  <a:lnTo>
                    <a:pt x="1460233" y="3962400"/>
                  </a:lnTo>
                  <a:lnTo>
                    <a:pt x="1460233" y="3914724"/>
                  </a:lnTo>
                  <a:close/>
                </a:path>
                <a:path w="2914650" h="3962400">
                  <a:moveTo>
                    <a:pt x="1616697" y="0"/>
                  </a:moveTo>
                  <a:lnTo>
                    <a:pt x="1331391" y="0"/>
                  </a:lnTo>
                  <a:lnTo>
                    <a:pt x="1331391" y="47663"/>
                  </a:lnTo>
                  <a:lnTo>
                    <a:pt x="1616697" y="47663"/>
                  </a:lnTo>
                  <a:lnTo>
                    <a:pt x="1616697" y="0"/>
                  </a:lnTo>
                  <a:close/>
                </a:path>
                <a:path w="2914650" h="3962400">
                  <a:moveTo>
                    <a:pt x="1793074" y="3914724"/>
                  </a:moveTo>
                  <a:lnTo>
                    <a:pt x="1507782" y="3914724"/>
                  </a:lnTo>
                  <a:lnTo>
                    <a:pt x="1507782" y="3962400"/>
                  </a:lnTo>
                  <a:lnTo>
                    <a:pt x="1793074" y="3962400"/>
                  </a:lnTo>
                  <a:lnTo>
                    <a:pt x="1793074" y="3914724"/>
                  </a:lnTo>
                  <a:close/>
                </a:path>
                <a:path w="2914650" h="3962400">
                  <a:moveTo>
                    <a:pt x="1949538" y="0"/>
                  </a:moveTo>
                  <a:lnTo>
                    <a:pt x="1664246" y="0"/>
                  </a:lnTo>
                  <a:lnTo>
                    <a:pt x="1664246" y="47663"/>
                  </a:lnTo>
                  <a:lnTo>
                    <a:pt x="1949538" y="47663"/>
                  </a:lnTo>
                  <a:lnTo>
                    <a:pt x="1949538" y="0"/>
                  </a:lnTo>
                  <a:close/>
                </a:path>
                <a:path w="2914650" h="3962400">
                  <a:moveTo>
                    <a:pt x="2125929" y="3914724"/>
                  </a:moveTo>
                  <a:lnTo>
                    <a:pt x="1840636" y="3914724"/>
                  </a:lnTo>
                  <a:lnTo>
                    <a:pt x="1840636" y="3962400"/>
                  </a:lnTo>
                  <a:lnTo>
                    <a:pt x="2125929" y="3962400"/>
                  </a:lnTo>
                  <a:lnTo>
                    <a:pt x="2125929" y="3914724"/>
                  </a:lnTo>
                  <a:close/>
                </a:path>
                <a:path w="2914650" h="3962400">
                  <a:moveTo>
                    <a:pt x="2282393" y="0"/>
                  </a:moveTo>
                  <a:lnTo>
                    <a:pt x="1997087" y="0"/>
                  </a:lnTo>
                  <a:lnTo>
                    <a:pt x="1997087" y="47663"/>
                  </a:lnTo>
                  <a:lnTo>
                    <a:pt x="2282393" y="47663"/>
                  </a:lnTo>
                  <a:lnTo>
                    <a:pt x="2282393" y="0"/>
                  </a:lnTo>
                  <a:close/>
                </a:path>
                <a:path w="2914650" h="3962400">
                  <a:moveTo>
                    <a:pt x="2458770" y="3914724"/>
                  </a:moveTo>
                  <a:lnTo>
                    <a:pt x="2173478" y="3914724"/>
                  </a:lnTo>
                  <a:lnTo>
                    <a:pt x="2173478" y="3962400"/>
                  </a:lnTo>
                  <a:lnTo>
                    <a:pt x="2458770" y="3962400"/>
                  </a:lnTo>
                  <a:lnTo>
                    <a:pt x="2458770" y="3914724"/>
                  </a:lnTo>
                  <a:close/>
                </a:path>
                <a:path w="2914650" h="3962400">
                  <a:moveTo>
                    <a:pt x="2615234" y="0"/>
                  </a:moveTo>
                  <a:lnTo>
                    <a:pt x="2329942" y="0"/>
                  </a:lnTo>
                  <a:lnTo>
                    <a:pt x="2329942" y="47663"/>
                  </a:lnTo>
                  <a:lnTo>
                    <a:pt x="2615234" y="47663"/>
                  </a:lnTo>
                  <a:lnTo>
                    <a:pt x="2615234" y="0"/>
                  </a:lnTo>
                  <a:close/>
                </a:path>
                <a:path w="2914650" h="3962400">
                  <a:moveTo>
                    <a:pt x="2791625" y="3914724"/>
                  </a:moveTo>
                  <a:lnTo>
                    <a:pt x="2506332" y="3914724"/>
                  </a:lnTo>
                  <a:lnTo>
                    <a:pt x="2506332" y="3962400"/>
                  </a:lnTo>
                  <a:lnTo>
                    <a:pt x="2791625" y="3962400"/>
                  </a:lnTo>
                  <a:lnTo>
                    <a:pt x="2791625" y="3914724"/>
                  </a:lnTo>
                  <a:close/>
                </a:path>
                <a:path w="2914650" h="3962400">
                  <a:moveTo>
                    <a:pt x="2914586" y="3751961"/>
                  </a:moveTo>
                  <a:lnTo>
                    <a:pt x="2867037" y="3751961"/>
                  </a:lnTo>
                  <a:lnTo>
                    <a:pt x="2867037" y="3914724"/>
                  </a:lnTo>
                  <a:lnTo>
                    <a:pt x="2839174" y="3914724"/>
                  </a:lnTo>
                  <a:lnTo>
                    <a:pt x="2839174" y="3962400"/>
                  </a:lnTo>
                  <a:lnTo>
                    <a:pt x="2867037" y="3962400"/>
                  </a:lnTo>
                  <a:lnTo>
                    <a:pt x="2914586" y="3962400"/>
                  </a:lnTo>
                  <a:lnTo>
                    <a:pt x="2914586" y="3751961"/>
                  </a:lnTo>
                  <a:close/>
                </a:path>
                <a:path w="2914650" h="3962400">
                  <a:moveTo>
                    <a:pt x="2914586" y="3418268"/>
                  </a:moveTo>
                  <a:lnTo>
                    <a:pt x="2867037" y="3418268"/>
                  </a:lnTo>
                  <a:lnTo>
                    <a:pt x="2867037" y="3704298"/>
                  </a:lnTo>
                  <a:lnTo>
                    <a:pt x="2914586" y="3704298"/>
                  </a:lnTo>
                  <a:lnTo>
                    <a:pt x="2914586" y="3418268"/>
                  </a:lnTo>
                  <a:close/>
                </a:path>
                <a:path w="2914650" h="3962400">
                  <a:moveTo>
                    <a:pt x="2914586" y="3084563"/>
                  </a:moveTo>
                  <a:lnTo>
                    <a:pt x="2867037" y="3084563"/>
                  </a:lnTo>
                  <a:lnTo>
                    <a:pt x="2867037" y="3370592"/>
                  </a:lnTo>
                  <a:lnTo>
                    <a:pt x="2914586" y="3370592"/>
                  </a:lnTo>
                  <a:lnTo>
                    <a:pt x="2914586" y="3084563"/>
                  </a:lnTo>
                  <a:close/>
                </a:path>
                <a:path w="2914650" h="3962400">
                  <a:moveTo>
                    <a:pt x="2914586" y="2750858"/>
                  </a:moveTo>
                  <a:lnTo>
                    <a:pt x="2867037" y="2750858"/>
                  </a:lnTo>
                  <a:lnTo>
                    <a:pt x="2867037" y="3036887"/>
                  </a:lnTo>
                  <a:lnTo>
                    <a:pt x="2914586" y="3036887"/>
                  </a:lnTo>
                  <a:lnTo>
                    <a:pt x="2914586" y="2750858"/>
                  </a:lnTo>
                  <a:close/>
                </a:path>
                <a:path w="2914650" h="3962400">
                  <a:moveTo>
                    <a:pt x="2914586" y="2417165"/>
                  </a:moveTo>
                  <a:lnTo>
                    <a:pt x="2867037" y="2417165"/>
                  </a:lnTo>
                  <a:lnTo>
                    <a:pt x="2867037" y="2703195"/>
                  </a:lnTo>
                  <a:lnTo>
                    <a:pt x="2914586" y="2703195"/>
                  </a:lnTo>
                  <a:lnTo>
                    <a:pt x="2914586" y="2417165"/>
                  </a:lnTo>
                  <a:close/>
                </a:path>
                <a:path w="2914650" h="3962400">
                  <a:moveTo>
                    <a:pt x="2914586" y="2083460"/>
                  </a:moveTo>
                  <a:lnTo>
                    <a:pt x="2867037" y="2083460"/>
                  </a:lnTo>
                  <a:lnTo>
                    <a:pt x="2867037" y="2369489"/>
                  </a:lnTo>
                  <a:lnTo>
                    <a:pt x="2914586" y="2369489"/>
                  </a:lnTo>
                  <a:lnTo>
                    <a:pt x="2914586" y="2083460"/>
                  </a:lnTo>
                  <a:close/>
                </a:path>
                <a:path w="2914650" h="3962400">
                  <a:moveTo>
                    <a:pt x="2914586" y="1749755"/>
                  </a:moveTo>
                  <a:lnTo>
                    <a:pt x="2867037" y="1749755"/>
                  </a:lnTo>
                  <a:lnTo>
                    <a:pt x="2867037" y="2035784"/>
                  </a:lnTo>
                  <a:lnTo>
                    <a:pt x="2914586" y="2035784"/>
                  </a:lnTo>
                  <a:lnTo>
                    <a:pt x="2914586" y="1749755"/>
                  </a:lnTo>
                  <a:close/>
                </a:path>
                <a:path w="2914650" h="3962400">
                  <a:moveTo>
                    <a:pt x="2914586" y="1416062"/>
                  </a:moveTo>
                  <a:lnTo>
                    <a:pt x="2867037" y="1416062"/>
                  </a:lnTo>
                  <a:lnTo>
                    <a:pt x="2867037" y="1702092"/>
                  </a:lnTo>
                  <a:lnTo>
                    <a:pt x="2914586" y="1702092"/>
                  </a:lnTo>
                  <a:lnTo>
                    <a:pt x="2914586" y="1416062"/>
                  </a:lnTo>
                  <a:close/>
                </a:path>
                <a:path w="2914650" h="3962400">
                  <a:moveTo>
                    <a:pt x="2914586" y="1082357"/>
                  </a:moveTo>
                  <a:lnTo>
                    <a:pt x="2867037" y="1082357"/>
                  </a:lnTo>
                  <a:lnTo>
                    <a:pt x="2867037" y="1368386"/>
                  </a:lnTo>
                  <a:lnTo>
                    <a:pt x="2914586" y="1368386"/>
                  </a:lnTo>
                  <a:lnTo>
                    <a:pt x="2914586" y="1082357"/>
                  </a:lnTo>
                  <a:close/>
                </a:path>
                <a:path w="2914650" h="3962400">
                  <a:moveTo>
                    <a:pt x="2914586" y="748652"/>
                  </a:moveTo>
                  <a:lnTo>
                    <a:pt x="2867037" y="748652"/>
                  </a:lnTo>
                  <a:lnTo>
                    <a:pt x="2867037" y="1034681"/>
                  </a:lnTo>
                  <a:lnTo>
                    <a:pt x="2914586" y="1034681"/>
                  </a:lnTo>
                  <a:lnTo>
                    <a:pt x="2914586" y="748652"/>
                  </a:lnTo>
                  <a:close/>
                </a:path>
                <a:path w="2914650" h="3962400">
                  <a:moveTo>
                    <a:pt x="2914586" y="414959"/>
                  </a:moveTo>
                  <a:lnTo>
                    <a:pt x="2867037" y="414959"/>
                  </a:lnTo>
                  <a:lnTo>
                    <a:pt x="2867037" y="700989"/>
                  </a:lnTo>
                  <a:lnTo>
                    <a:pt x="2914586" y="700989"/>
                  </a:lnTo>
                  <a:lnTo>
                    <a:pt x="2914586" y="414959"/>
                  </a:lnTo>
                  <a:close/>
                </a:path>
                <a:path w="2914650" h="3962400">
                  <a:moveTo>
                    <a:pt x="2914586" y="81254"/>
                  </a:moveTo>
                  <a:lnTo>
                    <a:pt x="2867037" y="81254"/>
                  </a:lnTo>
                  <a:lnTo>
                    <a:pt x="2867037" y="367284"/>
                  </a:lnTo>
                  <a:lnTo>
                    <a:pt x="2914586" y="367284"/>
                  </a:lnTo>
                  <a:lnTo>
                    <a:pt x="2914586" y="81254"/>
                  </a:lnTo>
                  <a:close/>
                </a:path>
                <a:path w="2914650" h="3962400">
                  <a:moveTo>
                    <a:pt x="2914586" y="0"/>
                  </a:moveTo>
                  <a:lnTo>
                    <a:pt x="2867037" y="0"/>
                  </a:lnTo>
                  <a:lnTo>
                    <a:pt x="2662783" y="0"/>
                  </a:lnTo>
                  <a:lnTo>
                    <a:pt x="2662783" y="33058"/>
                  </a:lnTo>
                  <a:lnTo>
                    <a:pt x="2662783" y="47040"/>
                  </a:lnTo>
                  <a:lnTo>
                    <a:pt x="2914586" y="47040"/>
                  </a:lnTo>
                  <a:lnTo>
                    <a:pt x="2914586" y="33578"/>
                  </a:lnTo>
                  <a:lnTo>
                    <a:pt x="2914586" y="33058"/>
                  </a:lnTo>
                  <a:lnTo>
                    <a:pt x="2914586" y="0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17114" y="1109147"/>
            <a:ext cx="4029529" cy="412292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248285" algn="l">
              <a:lnSpc>
                <a:spcPts val="2780"/>
              </a:lnSpc>
              <a:spcBef>
                <a:spcPts val="415"/>
              </a:spcBef>
            </a:pPr>
            <a:r>
              <a:rPr sz="2550" b="1" spc="70" dirty="0">
                <a:solidFill>
                  <a:srgbClr val="181818"/>
                </a:solidFill>
                <a:latin typeface="Trebuchet MS"/>
                <a:cs typeface="Trebuchet MS"/>
              </a:rPr>
              <a:t>Payment </a:t>
            </a:r>
            <a:r>
              <a:rPr sz="2550" b="1" spc="-20" dirty="0">
                <a:solidFill>
                  <a:srgbClr val="181818"/>
                </a:solidFill>
                <a:latin typeface="Trebuchet MS"/>
                <a:cs typeface="Trebuchet MS"/>
              </a:rPr>
              <a:t>Failure</a:t>
            </a:r>
            <a:r>
              <a:rPr sz="2550" b="1" spc="-14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50" b="1" spc="160" dirty="0">
                <a:solidFill>
                  <a:srgbClr val="181818"/>
                </a:solidFill>
                <a:latin typeface="Trebuchet MS"/>
                <a:cs typeface="Trebuchet MS"/>
              </a:rPr>
              <a:t>Insight</a:t>
            </a:r>
            <a:endParaRPr sz="2550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5709" y="2022292"/>
            <a:ext cx="3228974" cy="770241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119686" y="3013307"/>
            <a:ext cx="3867150" cy="6005195"/>
            <a:chOff x="4119686" y="3013307"/>
            <a:chExt cx="3867150" cy="60051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9686" y="7503843"/>
              <a:ext cx="3867149" cy="15144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94163" y="3013307"/>
              <a:ext cx="2914650" cy="577215"/>
            </a:xfrm>
            <a:custGeom>
              <a:avLst/>
              <a:gdLst/>
              <a:ahLst/>
              <a:cxnLst/>
              <a:rect l="l" t="t" r="r" b="b"/>
              <a:pathLst>
                <a:path w="2914650" h="577214">
                  <a:moveTo>
                    <a:pt x="142649" y="47549"/>
                  </a:moveTo>
                  <a:lnTo>
                    <a:pt x="95099" y="47549"/>
                  </a:lnTo>
                  <a:lnTo>
                    <a:pt x="95099" y="0"/>
                  </a:lnTo>
                  <a:lnTo>
                    <a:pt x="142649" y="0"/>
                  </a:lnTo>
                  <a:lnTo>
                    <a:pt x="142649" y="47549"/>
                  </a:lnTo>
                  <a:close/>
                </a:path>
                <a:path w="2914650" h="577214">
                  <a:moveTo>
                    <a:pt x="237748" y="47549"/>
                  </a:moveTo>
                  <a:lnTo>
                    <a:pt x="190198" y="47549"/>
                  </a:lnTo>
                  <a:lnTo>
                    <a:pt x="190198" y="0"/>
                  </a:lnTo>
                  <a:lnTo>
                    <a:pt x="237748" y="0"/>
                  </a:lnTo>
                  <a:lnTo>
                    <a:pt x="237748" y="47549"/>
                  </a:lnTo>
                  <a:close/>
                </a:path>
                <a:path w="2914650" h="577214">
                  <a:moveTo>
                    <a:pt x="332848" y="47549"/>
                  </a:moveTo>
                  <a:lnTo>
                    <a:pt x="285298" y="47549"/>
                  </a:lnTo>
                  <a:lnTo>
                    <a:pt x="285298" y="0"/>
                  </a:lnTo>
                  <a:lnTo>
                    <a:pt x="332848" y="0"/>
                  </a:lnTo>
                  <a:lnTo>
                    <a:pt x="332848" y="47549"/>
                  </a:lnTo>
                  <a:close/>
                </a:path>
                <a:path w="2914650" h="577214">
                  <a:moveTo>
                    <a:pt x="427947" y="47549"/>
                  </a:moveTo>
                  <a:lnTo>
                    <a:pt x="380397" y="47549"/>
                  </a:lnTo>
                  <a:lnTo>
                    <a:pt x="380397" y="0"/>
                  </a:lnTo>
                  <a:lnTo>
                    <a:pt x="427947" y="0"/>
                  </a:lnTo>
                  <a:lnTo>
                    <a:pt x="427947" y="47549"/>
                  </a:lnTo>
                  <a:close/>
                </a:path>
                <a:path w="2914650" h="577214">
                  <a:moveTo>
                    <a:pt x="523047" y="47549"/>
                  </a:moveTo>
                  <a:lnTo>
                    <a:pt x="475497" y="47549"/>
                  </a:lnTo>
                  <a:lnTo>
                    <a:pt x="475497" y="0"/>
                  </a:lnTo>
                  <a:lnTo>
                    <a:pt x="523047" y="0"/>
                  </a:lnTo>
                  <a:lnTo>
                    <a:pt x="523047" y="47549"/>
                  </a:lnTo>
                  <a:close/>
                </a:path>
                <a:path w="2914650" h="577214">
                  <a:moveTo>
                    <a:pt x="618146" y="47549"/>
                  </a:moveTo>
                  <a:lnTo>
                    <a:pt x="570596" y="47549"/>
                  </a:lnTo>
                  <a:lnTo>
                    <a:pt x="570596" y="0"/>
                  </a:lnTo>
                  <a:lnTo>
                    <a:pt x="618146" y="0"/>
                  </a:lnTo>
                  <a:lnTo>
                    <a:pt x="618146" y="47549"/>
                  </a:lnTo>
                  <a:close/>
                </a:path>
                <a:path w="2914650" h="577214">
                  <a:moveTo>
                    <a:pt x="713245" y="47549"/>
                  </a:moveTo>
                  <a:lnTo>
                    <a:pt x="665696" y="47549"/>
                  </a:lnTo>
                  <a:lnTo>
                    <a:pt x="665696" y="0"/>
                  </a:lnTo>
                  <a:lnTo>
                    <a:pt x="713245" y="0"/>
                  </a:lnTo>
                  <a:lnTo>
                    <a:pt x="713245" y="47549"/>
                  </a:lnTo>
                  <a:close/>
                </a:path>
                <a:path w="2914650" h="577214">
                  <a:moveTo>
                    <a:pt x="808345" y="47549"/>
                  </a:moveTo>
                  <a:lnTo>
                    <a:pt x="760795" y="47549"/>
                  </a:lnTo>
                  <a:lnTo>
                    <a:pt x="760795" y="0"/>
                  </a:lnTo>
                  <a:lnTo>
                    <a:pt x="808345" y="0"/>
                  </a:lnTo>
                  <a:lnTo>
                    <a:pt x="808345" y="47549"/>
                  </a:lnTo>
                  <a:close/>
                </a:path>
                <a:path w="2914650" h="577214">
                  <a:moveTo>
                    <a:pt x="903444" y="47549"/>
                  </a:moveTo>
                  <a:lnTo>
                    <a:pt x="855895" y="47549"/>
                  </a:lnTo>
                  <a:lnTo>
                    <a:pt x="855895" y="0"/>
                  </a:lnTo>
                  <a:lnTo>
                    <a:pt x="903444" y="0"/>
                  </a:lnTo>
                  <a:lnTo>
                    <a:pt x="903444" y="47549"/>
                  </a:lnTo>
                  <a:close/>
                </a:path>
                <a:path w="2914650" h="577214">
                  <a:moveTo>
                    <a:pt x="998544" y="47549"/>
                  </a:moveTo>
                  <a:lnTo>
                    <a:pt x="950994" y="47549"/>
                  </a:lnTo>
                  <a:lnTo>
                    <a:pt x="950994" y="0"/>
                  </a:lnTo>
                  <a:lnTo>
                    <a:pt x="998544" y="0"/>
                  </a:lnTo>
                  <a:lnTo>
                    <a:pt x="998544" y="47549"/>
                  </a:lnTo>
                  <a:close/>
                </a:path>
                <a:path w="2914650" h="577214">
                  <a:moveTo>
                    <a:pt x="1093643" y="47549"/>
                  </a:moveTo>
                  <a:lnTo>
                    <a:pt x="1046094" y="47549"/>
                  </a:lnTo>
                  <a:lnTo>
                    <a:pt x="1046094" y="0"/>
                  </a:lnTo>
                  <a:lnTo>
                    <a:pt x="1093643" y="0"/>
                  </a:lnTo>
                  <a:lnTo>
                    <a:pt x="1093643" y="47549"/>
                  </a:lnTo>
                  <a:close/>
                </a:path>
                <a:path w="2914650" h="577214">
                  <a:moveTo>
                    <a:pt x="1188743" y="47549"/>
                  </a:moveTo>
                  <a:lnTo>
                    <a:pt x="1141193" y="47549"/>
                  </a:lnTo>
                  <a:lnTo>
                    <a:pt x="1141193" y="0"/>
                  </a:lnTo>
                  <a:lnTo>
                    <a:pt x="1188743" y="0"/>
                  </a:lnTo>
                  <a:lnTo>
                    <a:pt x="1188743" y="47549"/>
                  </a:lnTo>
                  <a:close/>
                </a:path>
                <a:path w="2914650" h="577214">
                  <a:moveTo>
                    <a:pt x="1283842" y="47549"/>
                  </a:moveTo>
                  <a:lnTo>
                    <a:pt x="1236292" y="47549"/>
                  </a:lnTo>
                  <a:lnTo>
                    <a:pt x="1236292" y="0"/>
                  </a:lnTo>
                  <a:lnTo>
                    <a:pt x="1283842" y="0"/>
                  </a:lnTo>
                  <a:lnTo>
                    <a:pt x="1283842" y="47549"/>
                  </a:lnTo>
                  <a:close/>
                </a:path>
                <a:path w="2914650" h="577214">
                  <a:moveTo>
                    <a:pt x="1378942" y="47549"/>
                  </a:moveTo>
                  <a:lnTo>
                    <a:pt x="1331392" y="47549"/>
                  </a:lnTo>
                  <a:lnTo>
                    <a:pt x="1331392" y="0"/>
                  </a:lnTo>
                  <a:lnTo>
                    <a:pt x="1378942" y="0"/>
                  </a:lnTo>
                  <a:lnTo>
                    <a:pt x="1378942" y="47549"/>
                  </a:lnTo>
                  <a:close/>
                </a:path>
                <a:path w="2914650" h="577214">
                  <a:moveTo>
                    <a:pt x="1474041" y="47549"/>
                  </a:moveTo>
                  <a:lnTo>
                    <a:pt x="1426491" y="47549"/>
                  </a:lnTo>
                  <a:lnTo>
                    <a:pt x="1426491" y="0"/>
                  </a:lnTo>
                  <a:lnTo>
                    <a:pt x="1474041" y="0"/>
                  </a:lnTo>
                  <a:lnTo>
                    <a:pt x="1474041" y="47549"/>
                  </a:lnTo>
                  <a:close/>
                </a:path>
                <a:path w="2914650" h="577214">
                  <a:moveTo>
                    <a:pt x="1569141" y="47549"/>
                  </a:moveTo>
                  <a:lnTo>
                    <a:pt x="1521591" y="47549"/>
                  </a:lnTo>
                  <a:lnTo>
                    <a:pt x="1521591" y="0"/>
                  </a:lnTo>
                  <a:lnTo>
                    <a:pt x="1569141" y="0"/>
                  </a:lnTo>
                  <a:lnTo>
                    <a:pt x="1569141" y="47549"/>
                  </a:lnTo>
                  <a:close/>
                </a:path>
                <a:path w="2914650" h="577214">
                  <a:moveTo>
                    <a:pt x="1664240" y="47549"/>
                  </a:moveTo>
                  <a:lnTo>
                    <a:pt x="1616690" y="47549"/>
                  </a:lnTo>
                  <a:lnTo>
                    <a:pt x="1616690" y="0"/>
                  </a:lnTo>
                  <a:lnTo>
                    <a:pt x="1664240" y="0"/>
                  </a:lnTo>
                  <a:lnTo>
                    <a:pt x="1664240" y="47549"/>
                  </a:lnTo>
                  <a:close/>
                </a:path>
                <a:path w="2914650" h="577214">
                  <a:moveTo>
                    <a:pt x="1759340" y="47549"/>
                  </a:moveTo>
                  <a:lnTo>
                    <a:pt x="1711790" y="47549"/>
                  </a:lnTo>
                  <a:lnTo>
                    <a:pt x="1711790" y="0"/>
                  </a:lnTo>
                  <a:lnTo>
                    <a:pt x="1759340" y="0"/>
                  </a:lnTo>
                  <a:lnTo>
                    <a:pt x="1759340" y="47549"/>
                  </a:lnTo>
                  <a:close/>
                </a:path>
                <a:path w="2914650" h="577214">
                  <a:moveTo>
                    <a:pt x="1854439" y="47549"/>
                  </a:moveTo>
                  <a:lnTo>
                    <a:pt x="1806889" y="47549"/>
                  </a:lnTo>
                  <a:lnTo>
                    <a:pt x="1806889" y="0"/>
                  </a:lnTo>
                  <a:lnTo>
                    <a:pt x="1854439" y="0"/>
                  </a:lnTo>
                  <a:lnTo>
                    <a:pt x="1854439" y="47549"/>
                  </a:lnTo>
                  <a:close/>
                </a:path>
                <a:path w="2914650" h="577214">
                  <a:moveTo>
                    <a:pt x="1949538" y="47549"/>
                  </a:moveTo>
                  <a:lnTo>
                    <a:pt x="1901989" y="47549"/>
                  </a:lnTo>
                  <a:lnTo>
                    <a:pt x="1901989" y="0"/>
                  </a:lnTo>
                  <a:lnTo>
                    <a:pt x="1949538" y="0"/>
                  </a:lnTo>
                  <a:lnTo>
                    <a:pt x="1949538" y="47549"/>
                  </a:lnTo>
                  <a:close/>
                </a:path>
                <a:path w="2914650" h="577214">
                  <a:moveTo>
                    <a:pt x="2044638" y="47549"/>
                  </a:moveTo>
                  <a:lnTo>
                    <a:pt x="1997088" y="47549"/>
                  </a:lnTo>
                  <a:lnTo>
                    <a:pt x="1997088" y="0"/>
                  </a:lnTo>
                  <a:lnTo>
                    <a:pt x="2044638" y="0"/>
                  </a:lnTo>
                  <a:lnTo>
                    <a:pt x="2044638" y="47549"/>
                  </a:lnTo>
                  <a:close/>
                </a:path>
                <a:path w="2914650" h="577214">
                  <a:moveTo>
                    <a:pt x="2139737" y="47549"/>
                  </a:moveTo>
                  <a:lnTo>
                    <a:pt x="2092188" y="47549"/>
                  </a:lnTo>
                  <a:lnTo>
                    <a:pt x="2092188" y="0"/>
                  </a:lnTo>
                  <a:lnTo>
                    <a:pt x="2139737" y="0"/>
                  </a:lnTo>
                  <a:lnTo>
                    <a:pt x="2139737" y="47549"/>
                  </a:lnTo>
                  <a:close/>
                </a:path>
                <a:path w="2914650" h="577214">
                  <a:moveTo>
                    <a:pt x="2234837" y="47549"/>
                  </a:moveTo>
                  <a:lnTo>
                    <a:pt x="2187287" y="47549"/>
                  </a:lnTo>
                  <a:lnTo>
                    <a:pt x="2187287" y="0"/>
                  </a:lnTo>
                  <a:lnTo>
                    <a:pt x="2234837" y="0"/>
                  </a:lnTo>
                  <a:lnTo>
                    <a:pt x="2234837" y="47549"/>
                  </a:lnTo>
                  <a:close/>
                </a:path>
                <a:path w="2914650" h="577214">
                  <a:moveTo>
                    <a:pt x="2329936" y="47549"/>
                  </a:moveTo>
                  <a:lnTo>
                    <a:pt x="2282387" y="47549"/>
                  </a:lnTo>
                  <a:lnTo>
                    <a:pt x="2282387" y="0"/>
                  </a:lnTo>
                  <a:lnTo>
                    <a:pt x="2329936" y="0"/>
                  </a:lnTo>
                  <a:lnTo>
                    <a:pt x="2329936" y="47549"/>
                  </a:lnTo>
                  <a:close/>
                </a:path>
                <a:path w="2914650" h="577214">
                  <a:moveTo>
                    <a:pt x="2425036" y="47549"/>
                  </a:moveTo>
                  <a:lnTo>
                    <a:pt x="2377486" y="47549"/>
                  </a:lnTo>
                  <a:lnTo>
                    <a:pt x="2377486" y="0"/>
                  </a:lnTo>
                  <a:lnTo>
                    <a:pt x="2425036" y="0"/>
                  </a:lnTo>
                  <a:lnTo>
                    <a:pt x="2425036" y="47549"/>
                  </a:lnTo>
                  <a:close/>
                </a:path>
                <a:path w="2914650" h="577214">
                  <a:moveTo>
                    <a:pt x="2520135" y="47549"/>
                  </a:moveTo>
                  <a:lnTo>
                    <a:pt x="2472585" y="47549"/>
                  </a:lnTo>
                  <a:lnTo>
                    <a:pt x="2472585" y="0"/>
                  </a:lnTo>
                  <a:lnTo>
                    <a:pt x="2520135" y="0"/>
                  </a:lnTo>
                  <a:lnTo>
                    <a:pt x="2520135" y="47549"/>
                  </a:lnTo>
                  <a:close/>
                </a:path>
                <a:path w="2914650" h="577214">
                  <a:moveTo>
                    <a:pt x="2615235" y="47549"/>
                  </a:moveTo>
                  <a:lnTo>
                    <a:pt x="2567685" y="47549"/>
                  </a:lnTo>
                  <a:lnTo>
                    <a:pt x="2567685" y="0"/>
                  </a:lnTo>
                  <a:lnTo>
                    <a:pt x="2615235" y="0"/>
                  </a:lnTo>
                  <a:lnTo>
                    <a:pt x="2615235" y="47549"/>
                  </a:lnTo>
                  <a:close/>
                </a:path>
                <a:path w="2914650" h="577214">
                  <a:moveTo>
                    <a:pt x="2710334" y="47549"/>
                  </a:moveTo>
                  <a:lnTo>
                    <a:pt x="2662784" y="47549"/>
                  </a:lnTo>
                  <a:lnTo>
                    <a:pt x="2662784" y="0"/>
                  </a:lnTo>
                  <a:lnTo>
                    <a:pt x="2710334" y="0"/>
                  </a:lnTo>
                  <a:lnTo>
                    <a:pt x="2710334" y="47549"/>
                  </a:lnTo>
                  <a:close/>
                </a:path>
                <a:path w="2914650" h="577214">
                  <a:moveTo>
                    <a:pt x="2805434" y="47549"/>
                  </a:moveTo>
                  <a:lnTo>
                    <a:pt x="2757884" y="47549"/>
                  </a:lnTo>
                  <a:lnTo>
                    <a:pt x="2757884" y="0"/>
                  </a:lnTo>
                  <a:lnTo>
                    <a:pt x="2805434" y="0"/>
                  </a:lnTo>
                  <a:lnTo>
                    <a:pt x="2805434" y="47549"/>
                  </a:lnTo>
                  <a:close/>
                </a:path>
                <a:path w="2914650" h="577214">
                  <a:moveTo>
                    <a:pt x="2866846" y="47549"/>
                  </a:moveTo>
                  <a:lnTo>
                    <a:pt x="2852983" y="47549"/>
                  </a:lnTo>
                  <a:lnTo>
                    <a:pt x="2852983" y="0"/>
                  </a:lnTo>
                  <a:lnTo>
                    <a:pt x="2900533" y="0"/>
                  </a:lnTo>
                  <a:lnTo>
                    <a:pt x="2900533" y="33687"/>
                  </a:lnTo>
                  <a:lnTo>
                    <a:pt x="2866846" y="33687"/>
                  </a:lnTo>
                  <a:lnTo>
                    <a:pt x="2866846" y="47549"/>
                  </a:lnTo>
                  <a:close/>
                </a:path>
                <a:path w="2914650" h="577214">
                  <a:moveTo>
                    <a:pt x="2914396" y="81237"/>
                  </a:moveTo>
                  <a:lnTo>
                    <a:pt x="2866846" y="81237"/>
                  </a:lnTo>
                  <a:lnTo>
                    <a:pt x="2866846" y="33687"/>
                  </a:lnTo>
                  <a:lnTo>
                    <a:pt x="2900533" y="33687"/>
                  </a:lnTo>
                  <a:lnTo>
                    <a:pt x="2900533" y="47549"/>
                  </a:lnTo>
                  <a:lnTo>
                    <a:pt x="2914396" y="47549"/>
                  </a:lnTo>
                  <a:lnTo>
                    <a:pt x="2914396" y="81237"/>
                  </a:lnTo>
                  <a:close/>
                </a:path>
                <a:path w="2914650" h="577214">
                  <a:moveTo>
                    <a:pt x="2914396" y="47549"/>
                  </a:moveTo>
                  <a:lnTo>
                    <a:pt x="2900533" y="47549"/>
                  </a:lnTo>
                  <a:lnTo>
                    <a:pt x="2900533" y="33687"/>
                  </a:lnTo>
                  <a:lnTo>
                    <a:pt x="2914396" y="33687"/>
                  </a:lnTo>
                  <a:lnTo>
                    <a:pt x="2914396" y="47549"/>
                  </a:lnTo>
                  <a:close/>
                </a:path>
                <a:path w="2914650" h="577214">
                  <a:moveTo>
                    <a:pt x="2914396" y="176336"/>
                  </a:moveTo>
                  <a:lnTo>
                    <a:pt x="2866846" y="176336"/>
                  </a:lnTo>
                  <a:lnTo>
                    <a:pt x="2866846" y="128786"/>
                  </a:lnTo>
                  <a:lnTo>
                    <a:pt x="2914396" y="128786"/>
                  </a:lnTo>
                  <a:lnTo>
                    <a:pt x="2914396" y="176336"/>
                  </a:lnTo>
                  <a:close/>
                </a:path>
                <a:path w="2914650" h="577214">
                  <a:moveTo>
                    <a:pt x="2914396" y="271435"/>
                  </a:moveTo>
                  <a:lnTo>
                    <a:pt x="2866846" y="271435"/>
                  </a:lnTo>
                  <a:lnTo>
                    <a:pt x="2866846" y="223886"/>
                  </a:lnTo>
                  <a:lnTo>
                    <a:pt x="2914396" y="223886"/>
                  </a:lnTo>
                  <a:lnTo>
                    <a:pt x="2914396" y="271435"/>
                  </a:lnTo>
                  <a:close/>
                </a:path>
                <a:path w="2914650" h="577214">
                  <a:moveTo>
                    <a:pt x="2914396" y="366535"/>
                  </a:moveTo>
                  <a:lnTo>
                    <a:pt x="2866846" y="366535"/>
                  </a:lnTo>
                  <a:lnTo>
                    <a:pt x="2866846" y="318985"/>
                  </a:lnTo>
                  <a:lnTo>
                    <a:pt x="2914396" y="318985"/>
                  </a:lnTo>
                  <a:lnTo>
                    <a:pt x="2914396" y="366535"/>
                  </a:lnTo>
                  <a:close/>
                </a:path>
                <a:path w="2914650" h="577214">
                  <a:moveTo>
                    <a:pt x="2914396" y="461634"/>
                  </a:moveTo>
                  <a:lnTo>
                    <a:pt x="2866846" y="461634"/>
                  </a:lnTo>
                  <a:lnTo>
                    <a:pt x="2866846" y="414085"/>
                  </a:lnTo>
                  <a:lnTo>
                    <a:pt x="2914396" y="414085"/>
                  </a:lnTo>
                  <a:lnTo>
                    <a:pt x="2914396" y="461634"/>
                  </a:lnTo>
                  <a:close/>
                </a:path>
                <a:path w="2914650" h="577214">
                  <a:moveTo>
                    <a:pt x="2886949" y="556734"/>
                  </a:moveTo>
                  <a:lnTo>
                    <a:pt x="2866846" y="556734"/>
                  </a:lnTo>
                  <a:lnTo>
                    <a:pt x="2866846" y="509184"/>
                  </a:lnTo>
                  <a:lnTo>
                    <a:pt x="2914396" y="509184"/>
                  </a:lnTo>
                  <a:lnTo>
                    <a:pt x="2914396" y="529287"/>
                  </a:lnTo>
                  <a:lnTo>
                    <a:pt x="2886949" y="529287"/>
                  </a:lnTo>
                  <a:lnTo>
                    <a:pt x="2886949" y="556734"/>
                  </a:lnTo>
                  <a:close/>
                </a:path>
                <a:path w="2914650" h="577214">
                  <a:moveTo>
                    <a:pt x="2886949" y="576837"/>
                  </a:moveTo>
                  <a:lnTo>
                    <a:pt x="2839399" y="576837"/>
                  </a:lnTo>
                  <a:lnTo>
                    <a:pt x="2839399" y="529287"/>
                  </a:lnTo>
                  <a:lnTo>
                    <a:pt x="2866846" y="529287"/>
                  </a:lnTo>
                  <a:lnTo>
                    <a:pt x="2866846" y="556734"/>
                  </a:lnTo>
                  <a:lnTo>
                    <a:pt x="2886949" y="556734"/>
                  </a:lnTo>
                  <a:lnTo>
                    <a:pt x="2886949" y="576837"/>
                  </a:lnTo>
                  <a:close/>
                </a:path>
                <a:path w="2914650" h="577214">
                  <a:moveTo>
                    <a:pt x="2914396" y="556734"/>
                  </a:moveTo>
                  <a:lnTo>
                    <a:pt x="2886949" y="556734"/>
                  </a:lnTo>
                  <a:lnTo>
                    <a:pt x="2886949" y="529287"/>
                  </a:lnTo>
                  <a:lnTo>
                    <a:pt x="2914396" y="529287"/>
                  </a:lnTo>
                  <a:lnTo>
                    <a:pt x="2914396" y="556734"/>
                  </a:lnTo>
                  <a:close/>
                </a:path>
                <a:path w="2914650" h="577214">
                  <a:moveTo>
                    <a:pt x="2791849" y="576837"/>
                  </a:moveTo>
                  <a:lnTo>
                    <a:pt x="2744300" y="576837"/>
                  </a:lnTo>
                  <a:lnTo>
                    <a:pt x="2744300" y="529287"/>
                  </a:lnTo>
                  <a:lnTo>
                    <a:pt x="2791849" y="529287"/>
                  </a:lnTo>
                  <a:lnTo>
                    <a:pt x="2791849" y="576837"/>
                  </a:lnTo>
                  <a:close/>
                </a:path>
                <a:path w="2914650" h="577214">
                  <a:moveTo>
                    <a:pt x="2696750" y="576837"/>
                  </a:moveTo>
                  <a:lnTo>
                    <a:pt x="2649200" y="576837"/>
                  </a:lnTo>
                  <a:lnTo>
                    <a:pt x="2649200" y="529287"/>
                  </a:lnTo>
                  <a:lnTo>
                    <a:pt x="2696750" y="529287"/>
                  </a:lnTo>
                  <a:lnTo>
                    <a:pt x="2696750" y="576837"/>
                  </a:lnTo>
                  <a:close/>
                </a:path>
                <a:path w="2914650" h="577214">
                  <a:moveTo>
                    <a:pt x="2601651" y="576837"/>
                  </a:moveTo>
                  <a:lnTo>
                    <a:pt x="2554101" y="576837"/>
                  </a:lnTo>
                  <a:lnTo>
                    <a:pt x="2554101" y="529287"/>
                  </a:lnTo>
                  <a:lnTo>
                    <a:pt x="2601651" y="529287"/>
                  </a:lnTo>
                  <a:lnTo>
                    <a:pt x="2601651" y="576837"/>
                  </a:lnTo>
                  <a:close/>
                </a:path>
                <a:path w="2914650" h="577214">
                  <a:moveTo>
                    <a:pt x="2506551" y="576837"/>
                  </a:moveTo>
                  <a:lnTo>
                    <a:pt x="2459001" y="576837"/>
                  </a:lnTo>
                  <a:lnTo>
                    <a:pt x="2459001" y="529287"/>
                  </a:lnTo>
                  <a:lnTo>
                    <a:pt x="2506551" y="529287"/>
                  </a:lnTo>
                  <a:lnTo>
                    <a:pt x="2506551" y="576837"/>
                  </a:lnTo>
                  <a:close/>
                </a:path>
                <a:path w="2914650" h="577214">
                  <a:moveTo>
                    <a:pt x="2411452" y="576837"/>
                  </a:moveTo>
                  <a:lnTo>
                    <a:pt x="2363902" y="576837"/>
                  </a:lnTo>
                  <a:lnTo>
                    <a:pt x="2363902" y="529287"/>
                  </a:lnTo>
                  <a:lnTo>
                    <a:pt x="2411452" y="529287"/>
                  </a:lnTo>
                  <a:lnTo>
                    <a:pt x="2411452" y="576837"/>
                  </a:lnTo>
                  <a:close/>
                </a:path>
                <a:path w="2914650" h="577214">
                  <a:moveTo>
                    <a:pt x="2316352" y="576837"/>
                  </a:moveTo>
                  <a:lnTo>
                    <a:pt x="2268802" y="576837"/>
                  </a:lnTo>
                  <a:lnTo>
                    <a:pt x="2268802" y="529287"/>
                  </a:lnTo>
                  <a:lnTo>
                    <a:pt x="2316352" y="529287"/>
                  </a:lnTo>
                  <a:lnTo>
                    <a:pt x="2316352" y="576837"/>
                  </a:lnTo>
                  <a:close/>
                </a:path>
                <a:path w="2914650" h="577214">
                  <a:moveTo>
                    <a:pt x="2221253" y="576837"/>
                  </a:moveTo>
                  <a:lnTo>
                    <a:pt x="2173703" y="576837"/>
                  </a:lnTo>
                  <a:lnTo>
                    <a:pt x="2173703" y="529287"/>
                  </a:lnTo>
                  <a:lnTo>
                    <a:pt x="2221253" y="529287"/>
                  </a:lnTo>
                  <a:lnTo>
                    <a:pt x="2221253" y="576837"/>
                  </a:lnTo>
                  <a:close/>
                </a:path>
                <a:path w="2914650" h="577214">
                  <a:moveTo>
                    <a:pt x="2126153" y="576837"/>
                  </a:moveTo>
                  <a:lnTo>
                    <a:pt x="2078604" y="576837"/>
                  </a:lnTo>
                  <a:lnTo>
                    <a:pt x="2078604" y="529287"/>
                  </a:lnTo>
                  <a:lnTo>
                    <a:pt x="2126153" y="529287"/>
                  </a:lnTo>
                  <a:lnTo>
                    <a:pt x="2126153" y="576837"/>
                  </a:lnTo>
                  <a:close/>
                </a:path>
                <a:path w="2914650" h="577214">
                  <a:moveTo>
                    <a:pt x="2031054" y="576837"/>
                  </a:moveTo>
                  <a:lnTo>
                    <a:pt x="1983504" y="576837"/>
                  </a:lnTo>
                  <a:lnTo>
                    <a:pt x="1983504" y="529287"/>
                  </a:lnTo>
                  <a:lnTo>
                    <a:pt x="2031054" y="529287"/>
                  </a:lnTo>
                  <a:lnTo>
                    <a:pt x="2031054" y="576837"/>
                  </a:lnTo>
                  <a:close/>
                </a:path>
                <a:path w="2914650" h="577214">
                  <a:moveTo>
                    <a:pt x="1935954" y="576837"/>
                  </a:moveTo>
                  <a:lnTo>
                    <a:pt x="1888405" y="576837"/>
                  </a:lnTo>
                  <a:lnTo>
                    <a:pt x="1888405" y="529287"/>
                  </a:lnTo>
                  <a:lnTo>
                    <a:pt x="1935954" y="529287"/>
                  </a:lnTo>
                  <a:lnTo>
                    <a:pt x="1935954" y="576837"/>
                  </a:lnTo>
                  <a:close/>
                </a:path>
                <a:path w="2914650" h="577214">
                  <a:moveTo>
                    <a:pt x="1840855" y="576837"/>
                  </a:moveTo>
                  <a:lnTo>
                    <a:pt x="1793305" y="576837"/>
                  </a:lnTo>
                  <a:lnTo>
                    <a:pt x="1793305" y="529287"/>
                  </a:lnTo>
                  <a:lnTo>
                    <a:pt x="1840855" y="529287"/>
                  </a:lnTo>
                  <a:lnTo>
                    <a:pt x="1840855" y="576837"/>
                  </a:lnTo>
                  <a:close/>
                </a:path>
                <a:path w="2914650" h="577214">
                  <a:moveTo>
                    <a:pt x="1745755" y="576837"/>
                  </a:moveTo>
                  <a:lnTo>
                    <a:pt x="1698206" y="576837"/>
                  </a:lnTo>
                  <a:lnTo>
                    <a:pt x="1698206" y="529287"/>
                  </a:lnTo>
                  <a:lnTo>
                    <a:pt x="1745755" y="529287"/>
                  </a:lnTo>
                  <a:lnTo>
                    <a:pt x="1745755" y="576837"/>
                  </a:lnTo>
                  <a:close/>
                </a:path>
                <a:path w="2914650" h="577214">
                  <a:moveTo>
                    <a:pt x="1650656" y="576837"/>
                  </a:moveTo>
                  <a:lnTo>
                    <a:pt x="1603106" y="576837"/>
                  </a:lnTo>
                  <a:lnTo>
                    <a:pt x="1603106" y="529287"/>
                  </a:lnTo>
                  <a:lnTo>
                    <a:pt x="1650656" y="529287"/>
                  </a:lnTo>
                  <a:lnTo>
                    <a:pt x="1650656" y="576837"/>
                  </a:lnTo>
                  <a:close/>
                </a:path>
                <a:path w="2914650" h="577214">
                  <a:moveTo>
                    <a:pt x="1555557" y="576837"/>
                  </a:moveTo>
                  <a:lnTo>
                    <a:pt x="1508007" y="576837"/>
                  </a:lnTo>
                  <a:lnTo>
                    <a:pt x="1508007" y="529287"/>
                  </a:lnTo>
                  <a:lnTo>
                    <a:pt x="1555557" y="529287"/>
                  </a:lnTo>
                  <a:lnTo>
                    <a:pt x="1555557" y="576837"/>
                  </a:lnTo>
                  <a:close/>
                </a:path>
                <a:path w="2914650" h="577214">
                  <a:moveTo>
                    <a:pt x="1460457" y="576837"/>
                  </a:moveTo>
                  <a:lnTo>
                    <a:pt x="1412907" y="576837"/>
                  </a:lnTo>
                  <a:lnTo>
                    <a:pt x="1412907" y="529287"/>
                  </a:lnTo>
                  <a:lnTo>
                    <a:pt x="1460457" y="529287"/>
                  </a:lnTo>
                  <a:lnTo>
                    <a:pt x="1460457" y="576837"/>
                  </a:lnTo>
                  <a:close/>
                </a:path>
                <a:path w="2914650" h="577214">
                  <a:moveTo>
                    <a:pt x="1365358" y="576837"/>
                  </a:moveTo>
                  <a:lnTo>
                    <a:pt x="1317808" y="576837"/>
                  </a:lnTo>
                  <a:lnTo>
                    <a:pt x="1317808" y="529287"/>
                  </a:lnTo>
                  <a:lnTo>
                    <a:pt x="1365358" y="529287"/>
                  </a:lnTo>
                  <a:lnTo>
                    <a:pt x="1365358" y="576837"/>
                  </a:lnTo>
                  <a:close/>
                </a:path>
                <a:path w="2914650" h="577214">
                  <a:moveTo>
                    <a:pt x="1270258" y="576837"/>
                  </a:moveTo>
                  <a:lnTo>
                    <a:pt x="1222708" y="576837"/>
                  </a:lnTo>
                  <a:lnTo>
                    <a:pt x="1222708" y="529287"/>
                  </a:lnTo>
                  <a:lnTo>
                    <a:pt x="1270258" y="529287"/>
                  </a:lnTo>
                  <a:lnTo>
                    <a:pt x="1270258" y="576837"/>
                  </a:lnTo>
                  <a:close/>
                </a:path>
                <a:path w="2914650" h="577214">
                  <a:moveTo>
                    <a:pt x="1175159" y="576837"/>
                  </a:moveTo>
                  <a:lnTo>
                    <a:pt x="1127609" y="576837"/>
                  </a:lnTo>
                  <a:lnTo>
                    <a:pt x="1127609" y="529287"/>
                  </a:lnTo>
                  <a:lnTo>
                    <a:pt x="1175159" y="529287"/>
                  </a:lnTo>
                  <a:lnTo>
                    <a:pt x="1175159" y="576837"/>
                  </a:lnTo>
                  <a:close/>
                </a:path>
                <a:path w="2914650" h="577214">
                  <a:moveTo>
                    <a:pt x="1080059" y="576837"/>
                  </a:moveTo>
                  <a:lnTo>
                    <a:pt x="1032510" y="576837"/>
                  </a:lnTo>
                  <a:lnTo>
                    <a:pt x="1032510" y="529287"/>
                  </a:lnTo>
                  <a:lnTo>
                    <a:pt x="1080059" y="529287"/>
                  </a:lnTo>
                  <a:lnTo>
                    <a:pt x="1080059" y="576837"/>
                  </a:lnTo>
                  <a:close/>
                </a:path>
                <a:path w="2914650" h="577214">
                  <a:moveTo>
                    <a:pt x="984960" y="576837"/>
                  </a:moveTo>
                  <a:lnTo>
                    <a:pt x="937410" y="576837"/>
                  </a:lnTo>
                  <a:lnTo>
                    <a:pt x="937410" y="529287"/>
                  </a:lnTo>
                  <a:lnTo>
                    <a:pt x="984960" y="529287"/>
                  </a:lnTo>
                  <a:lnTo>
                    <a:pt x="984960" y="576837"/>
                  </a:lnTo>
                  <a:close/>
                </a:path>
                <a:path w="2914650" h="577214">
                  <a:moveTo>
                    <a:pt x="889860" y="576837"/>
                  </a:moveTo>
                  <a:lnTo>
                    <a:pt x="842311" y="576837"/>
                  </a:lnTo>
                  <a:lnTo>
                    <a:pt x="842311" y="529287"/>
                  </a:lnTo>
                  <a:lnTo>
                    <a:pt x="889860" y="529287"/>
                  </a:lnTo>
                  <a:lnTo>
                    <a:pt x="889860" y="576837"/>
                  </a:lnTo>
                  <a:close/>
                </a:path>
                <a:path w="2914650" h="577214">
                  <a:moveTo>
                    <a:pt x="794761" y="576837"/>
                  </a:moveTo>
                  <a:lnTo>
                    <a:pt x="747211" y="576837"/>
                  </a:lnTo>
                  <a:lnTo>
                    <a:pt x="747211" y="529287"/>
                  </a:lnTo>
                  <a:lnTo>
                    <a:pt x="794761" y="529287"/>
                  </a:lnTo>
                  <a:lnTo>
                    <a:pt x="794761" y="576837"/>
                  </a:lnTo>
                  <a:close/>
                </a:path>
                <a:path w="2914650" h="577214">
                  <a:moveTo>
                    <a:pt x="699661" y="576837"/>
                  </a:moveTo>
                  <a:lnTo>
                    <a:pt x="652112" y="576837"/>
                  </a:lnTo>
                  <a:lnTo>
                    <a:pt x="652112" y="529287"/>
                  </a:lnTo>
                  <a:lnTo>
                    <a:pt x="699661" y="529287"/>
                  </a:lnTo>
                  <a:lnTo>
                    <a:pt x="699661" y="576837"/>
                  </a:lnTo>
                  <a:close/>
                </a:path>
                <a:path w="2914650" h="577214">
                  <a:moveTo>
                    <a:pt x="604562" y="576837"/>
                  </a:moveTo>
                  <a:lnTo>
                    <a:pt x="557012" y="576837"/>
                  </a:lnTo>
                  <a:lnTo>
                    <a:pt x="557012" y="529287"/>
                  </a:lnTo>
                  <a:lnTo>
                    <a:pt x="604562" y="529287"/>
                  </a:lnTo>
                  <a:lnTo>
                    <a:pt x="604562" y="576837"/>
                  </a:lnTo>
                  <a:close/>
                </a:path>
                <a:path w="2914650" h="577214">
                  <a:moveTo>
                    <a:pt x="509462" y="576837"/>
                  </a:moveTo>
                  <a:lnTo>
                    <a:pt x="461913" y="576837"/>
                  </a:lnTo>
                  <a:lnTo>
                    <a:pt x="461913" y="529287"/>
                  </a:lnTo>
                  <a:lnTo>
                    <a:pt x="509462" y="529287"/>
                  </a:lnTo>
                  <a:lnTo>
                    <a:pt x="509462" y="576837"/>
                  </a:lnTo>
                  <a:close/>
                </a:path>
                <a:path w="2914650" h="577214">
                  <a:moveTo>
                    <a:pt x="414363" y="576837"/>
                  </a:moveTo>
                  <a:lnTo>
                    <a:pt x="366813" y="576837"/>
                  </a:lnTo>
                  <a:lnTo>
                    <a:pt x="366813" y="529287"/>
                  </a:lnTo>
                  <a:lnTo>
                    <a:pt x="414363" y="529287"/>
                  </a:lnTo>
                  <a:lnTo>
                    <a:pt x="414363" y="576837"/>
                  </a:lnTo>
                  <a:close/>
                </a:path>
                <a:path w="2914650" h="577214">
                  <a:moveTo>
                    <a:pt x="319264" y="576837"/>
                  </a:moveTo>
                  <a:lnTo>
                    <a:pt x="271714" y="576837"/>
                  </a:lnTo>
                  <a:lnTo>
                    <a:pt x="271714" y="529287"/>
                  </a:lnTo>
                  <a:lnTo>
                    <a:pt x="319264" y="529287"/>
                  </a:lnTo>
                  <a:lnTo>
                    <a:pt x="319264" y="576837"/>
                  </a:lnTo>
                  <a:close/>
                </a:path>
                <a:path w="2914650" h="577214">
                  <a:moveTo>
                    <a:pt x="224164" y="576837"/>
                  </a:moveTo>
                  <a:lnTo>
                    <a:pt x="176614" y="576837"/>
                  </a:lnTo>
                  <a:lnTo>
                    <a:pt x="176614" y="529287"/>
                  </a:lnTo>
                  <a:lnTo>
                    <a:pt x="224164" y="529287"/>
                  </a:lnTo>
                  <a:lnTo>
                    <a:pt x="224164" y="576837"/>
                  </a:lnTo>
                  <a:close/>
                </a:path>
                <a:path w="2914650" h="577214">
                  <a:moveTo>
                    <a:pt x="129065" y="576837"/>
                  </a:moveTo>
                  <a:lnTo>
                    <a:pt x="81515" y="576837"/>
                  </a:lnTo>
                  <a:lnTo>
                    <a:pt x="81515" y="529287"/>
                  </a:lnTo>
                  <a:lnTo>
                    <a:pt x="129065" y="529287"/>
                  </a:lnTo>
                  <a:lnTo>
                    <a:pt x="129065" y="576837"/>
                  </a:lnTo>
                  <a:close/>
                </a:path>
                <a:path w="2914650" h="577214">
                  <a:moveTo>
                    <a:pt x="33965" y="576837"/>
                  </a:moveTo>
                  <a:lnTo>
                    <a:pt x="0" y="576837"/>
                  </a:lnTo>
                  <a:lnTo>
                    <a:pt x="0" y="529287"/>
                  </a:lnTo>
                  <a:lnTo>
                    <a:pt x="33965" y="529287"/>
                  </a:lnTo>
                  <a:lnTo>
                    <a:pt x="33965" y="576837"/>
                  </a:lnTo>
                  <a:close/>
                </a:path>
                <a:path w="2914650" h="577214">
                  <a:moveTo>
                    <a:pt x="47549" y="576837"/>
                  </a:moveTo>
                  <a:lnTo>
                    <a:pt x="33965" y="576837"/>
                  </a:lnTo>
                  <a:lnTo>
                    <a:pt x="33965" y="563253"/>
                  </a:lnTo>
                  <a:lnTo>
                    <a:pt x="47549" y="563253"/>
                  </a:lnTo>
                  <a:lnTo>
                    <a:pt x="47549" y="576837"/>
                  </a:lnTo>
                  <a:close/>
                </a:path>
                <a:path w="2914650" h="577214">
                  <a:moveTo>
                    <a:pt x="47549" y="515703"/>
                  </a:moveTo>
                  <a:lnTo>
                    <a:pt x="0" y="515703"/>
                  </a:lnTo>
                  <a:lnTo>
                    <a:pt x="0" y="468154"/>
                  </a:lnTo>
                  <a:lnTo>
                    <a:pt x="47549" y="468154"/>
                  </a:lnTo>
                  <a:lnTo>
                    <a:pt x="47549" y="515703"/>
                  </a:lnTo>
                  <a:close/>
                </a:path>
                <a:path w="2914650" h="577214">
                  <a:moveTo>
                    <a:pt x="47549" y="420604"/>
                  </a:moveTo>
                  <a:lnTo>
                    <a:pt x="0" y="420604"/>
                  </a:lnTo>
                  <a:lnTo>
                    <a:pt x="0" y="373054"/>
                  </a:lnTo>
                  <a:lnTo>
                    <a:pt x="47549" y="373054"/>
                  </a:lnTo>
                  <a:lnTo>
                    <a:pt x="47549" y="420604"/>
                  </a:lnTo>
                  <a:close/>
                </a:path>
                <a:path w="2914650" h="577214">
                  <a:moveTo>
                    <a:pt x="47549" y="325504"/>
                  </a:moveTo>
                  <a:lnTo>
                    <a:pt x="0" y="325504"/>
                  </a:lnTo>
                  <a:lnTo>
                    <a:pt x="0" y="277955"/>
                  </a:lnTo>
                  <a:lnTo>
                    <a:pt x="47549" y="277955"/>
                  </a:lnTo>
                  <a:lnTo>
                    <a:pt x="47549" y="325504"/>
                  </a:lnTo>
                  <a:close/>
                </a:path>
                <a:path w="2914650" h="577214">
                  <a:moveTo>
                    <a:pt x="47549" y="230405"/>
                  </a:moveTo>
                  <a:lnTo>
                    <a:pt x="0" y="230405"/>
                  </a:lnTo>
                  <a:lnTo>
                    <a:pt x="0" y="182855"/>
                  </a:lnTo>
                  <a:lnTo>
                    <a:pt x="47549" y="182855"/>
                  </a:lnTo>
                  <a:lnTo>
                    <a:pt x="47549" y="230405"/>
                  </a:lnTo>
                  <a:close/>
                </a:path>
                <a:path w="2914650" h="577214">
                  <a:moveTo>
                    <a:pt x="47549" y="135306"/>
                  </a:moveTo>
                  <a:lnTo>
                    <a:pt x="0" y="135306"/>
                  </a:lnTo>
                  <a:lnTo>
                    <a:pt x="0" y="87756"/>
                  </a:lnTo>
                  <a:lnTo>
                    <a:pt x="47549" y="87756"/>
                  </a:lnTo>
                  <a:lnTo>
                    <a:pt x="47549" y="135306"/>
                  </a:lnTo>
                  <a:close/>
                </a:path>
                <a:path w="2914650" h="577214">
                  <a:moveTo>
                    <a:pt x="47549" y="47549"/>
                  </a:moveTo>
                  <a:lnTo>
                    <a:pt x="0" y="47549"/>
                  </a:lnTo>
                  <a:lnTo>
                    <a:pt x="0" y="0"/>
                  </a:lnTo>
                  <a:lnTo>
                    <a:pt x="47549" y="0"/>
                  </a:lnTo>
                  <a:lnTo>
                    <a:pt x="47549" y="47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4047" y="3808373"/>
              <a:ext cx="2914650" cy="3357879"/>
            </a:xfrm>
            <a:custGeom>
              <a:avLst/>
              <a:gdLst/>
              <a:ahLst/>
              <a:cxnLst/>
              <a:rect l="l" t="t" r="r" b="b"/>
              <a:pathLst>
                <a:path w="2914650" h="3357879">
                  <a:moveTo>
                    <a:pt x="47548" y="2938805"/>
                  </a:moveTo>
                  <a:lnTo>
                    <a:pt x="0" y="2938805"/>
                  </a:lnTo>
                  <a:lnTo>
                    <a:pt x="0" y="3224111"/>
                  </a:lnTo>
                  <a:lnTo>
                    <a:pt x="47548" y="3224111"/>
                  </a:lnTo>
                  <a:lnTo>
                    <a:pt x="47548" y="2938805"/>
                  </a:lnTo>
                  <a:close/>
                </a:path>
                <a:path w="2914650" h="3357879">
                  <a:moveTo>
                    <a:pt x="47548" y="2605963"/>
                  </a:moveTo>
                  <a:lnTo>
                    <a:pt x="0" y="2605963"/>
                  </a:lnTo>
                  <a:lnTo>
                    <a:pt x="0" y="2891256"/>
                  </a:lnTo>
                  <a:lnTo>
                    <a:pt x="47548" y="2891256"/>
                  </a:lnTo>
                  <a:lnTo>
                    <a:pt x="47548" y="2605963"/>
                  </a:lnTo>
                  <a:close/>
                </a:path>
                <a:path w="2914650" h="3357879">
                  <a:moveTo>
                    <a:pt x="47548" y="2273109"/>
                  </a:moveTo>
                  <a:lnTo>
                    <a:pt x="0" y="2273109"/>
                  </a:lnTo>
                  <a:lnTo>
                    <a:pt x="0" y="2558415"/>
                  </a:lnTo>
                  <a:lnTo>
                    <a:pt x="47548" y="2558415"/>
                  </a:lnTo>
                  <a:lnTo>
                    <a:pt x="47548" y="2273109"/>
                  </a:lnTo>
                  <a:close/>
                </a:path>
                <a:path w="2914650" h="3357879">
                  <a:moveTo>
                    <a:pt x="47548" y="1940267"/>
                  </a:moveTo>
                  <a:lnTo>
                    <a:pt x="0" y="1940267"/>
                  </a:lnTo>
                  <a:lnTo>
                    <a:pt x="0" y="2225560"/>
                  </a:lnTo>
                  <a:lnTo>
                    <a:pt x="47548" y="2225560"/>
                  </a:lnTo>
                  <a:lnTo>
                    <a:pt x="47548" y="1940267"/>
                  </a:lnTo>
                  <a:close/>
                </a:path>
                <a:path w="2914650" h="3357879">
                  <a:moveTo>
                    <a:pt x="47548" y="1607413"/>
                  </a:moveTo>
                  <a:lnTo>
                    <a:pt x="0" y="1607413"/>
                  </a:lnTo>
                  <a:lnTo>
                    <a:pt x="0" y="1892719"/>
                  </a:lnTo>
                  <a:lnTo>
                    <a:pt x="47548" y="1892719"/>
                  </a:lnTo>
                  <a:lnTo>
                    <a:pt x="47548" y="1607413"/>
                  </a:lnTo>
                  <a:close/>
                </a:path>
                <a:path w="2914650" h="3357879">
                  <a:moveTo>
                    <a:pt x="47548" y="1274572"/>
                  </a:moveTo>
                  <a:lnTo>
                    <a:pt x="0" y="1274572"/>
                  </a:lnTo>
                  <a:lnTo>
                    <a:pt x="0" y="1559864"/>
                  </a:lnTo>
                  <a:lnTo>
                    <a:pt x="47548" y="1559864"/>
                  </a:lnTo>
                  <a:lnTo>
                    <a:pt x="47548" y="1274572"/>
                  </a:lnTo>
                  <a:close/>
                </a:path>
                <a:path w="2914650" h="3357879">
                  <a:moveTo>
                    <a:pt x="47548" y="941717"/>
                  </a:moveTo>
                  <a:lnTo>
                    <a:pt x="0" y="941717"/>
                  </a:lnTo>
                  <a:lnTo>
                    <a:pt x="0" y="1227023"/>
                  </a:lnTo>
                  <a:lnTo>
                    <a:pt x="47548" y="1227023"/>
                  </a:lnTo>
                  <a:lnTo>
                    <a:pt x="47548" y="941717"/>
                  </a:lnTo>
                  <a:close/>
                </a:path>
                <a:path w="2914650" h="3357879">
                  <a:moveTo>
                    <a:pt x="47548" y="608876"/>
                  </a:moveTo>
                  <a:lnTo>
                    <a:pt x="0" y="608876"/>
                  </a:lnTo>
                  <a:lnTo>
                    <a:pt x="0" y="894168"/>
                  </a:lnTo>
                  <a:lnTo>
                    <a:pt x="47548" y="894168"/>
                  </a:lnTo>
                  <a:lnTo>
                    <a:pt x="47548" y="608876"/>
                  </a:lnTo>
                  <a:close/>
                </a:path>
                <a:path w="2914650" h="3357879">
                  <a:moveTo>
                    <a:pt x="47548" y="276021"/>
                  </a:moveTo>
                  <a:lnTo>
                    <a:pt x="0" y="276021"/>
                  </a:lnTo>
                  <a:lnTo>
                    <a:pt x="0" y="561327"/>
                  </a:lnTo>
                  <a:lnTo>
                    <a:pt x="47548" y="561327"/>
                  </a:lnTo>
                  <a:lnTo>
                    <a:pt x="47548" y="276021"/>
                  </a:lnTo>
                  <a:close/>
                </a:path>
                <a:path w="2914650" h="3357879">
                  <a:moveTo>
                    <a:pt x="199644" y="3309759"/>
                  </a:moveTo>
                  <a:lnTo>
                    <a:pt x="47548" y="3309759"/>
                  </a:lnTo>
                  <a:lnTo>
                    <a:pt x="47548" y="3271659"/>
                  </a:lnTo>
                  <a:lnTo>
                    <a:pt x="0" y="3271659"/>
                  </a:lnTo>
                  <a:lnTo>
                    <a:pt x="0" y="3357308"/>
                  </a:lnTo>
                  <a:lnTo>
                    <a:pt x="47548" y="3357308"/>
                  </a:lnTo>
                  <a:lnTo>
                    <a:pt x="199644" y="3357308"/>
                  </a:lnTo>
                  <a:lnTo>
                    <a:pt x="199644" y="3309759"/>
                  </a:lnTo>
                  <a:close/>
                </a:path>
                <a:path w="2914650" h="3357879">
                  <a:moveTo>
                    <a:pt x="285292" y="0"/>
                  </a:moveTo>
                  <a:lnTo>
                    <a:pt x="47548" y="0"/>
                  </a:lnTo>
                  <a:lnTo>
                    <a:pt x="0" y="0"/>
                  </a:lnTo>
                  <a:lnTo>
                    <a:pt x="0" y="228473"/>
                  </a:lnTo>
                  <a:lnTo>
                    <a:pt x="47548" y="228473"/>
                  </a:lnTo>
                  <a:lnTo>
                    <a:pt x="47548" y="47548"/>
                  </a:lnTo>
                  <a:lnTo>
                    <a:pt x="285292" y="47548"/>
                  </a:lnTo>
                  <a:lnTo>
                    <a:pt x="285292" y="0"/>
                  </a:lnTo>
                  <a:close/>
                </a:path>
                <a:path w="2914650" h="3357879">
                  <a:moveTo>
                    <a:pt x="532498" y="3309759"/>
                  </a:moveTo>
                  <a:lnTo>
                    <a:pt x="247192" y="3309759"/>
                  </a:lnTo>
                  <a:lnTo>
                    <a:pt x="247192" y="3357308"/>
                  </a:lnTo>
                  <a:lnTo>
                    <a:pt x="532498" y="3357308"/>
                  </a:lnTo>
                  <a:lnTo>
                    <a:pt x="532498" y="3309759"/>
                  </a:lnTo>
                  <a:close/>
                </a:path>
                <a:path w="2914650" h="3357879">
                  <a:moveTo>
                    <a:pt x="618147" y="0"/>
                  </a:moveTo>
                  <a:lnTo>
                    <a:pt x="332841" y="0"/>
                  </a:lnTo>
                  <a:lnTo>
                    <a:pt x="332841" y="47548"/>
                  </a:lnTo>
                  <a:lnTo>
                    <a:pt x="618147" y="47548"/>
                  </a:lnTo>
                  <a:lnTo>
                    <a:pt x="618147" y="0"/>
                  </a:lnTo>
                  <a:close/>
                </a:path>
                <a:path w="2914650" h="3357879">
                  <a:moveTo>
                    <a:pt x="865339" y="3309759"/>
                  </a:moveTo>
                  <a:lnTo>
                    <a:pt x="580047" y="3309759"/>
                  </a:lnTo>
                  <a:lnTo>
                    <a:pt x="580047" y="3357308"/>
                  </a:lnTo>
                  <a:lnTo>
                    <a:pt x="865339" y="3357308"/>
                  </a:lnTo>
                  <a:lnTo>
                    <a:pt x="865339" y="3309759"/>
                  </a:lnTo>
                  <a:close/>
                </a:path>
                <a:path w="2914650" h="3357879">
                  <a:moveTo>
                    <a:pt x="950988" y="0"/>
                  </a:moveTo>
                  <a:lnTo>
                    <a:pt x="665695" y="0"/>
                  </a:lnTo>
                  <a:lnTo>
                    <a:pt x="665695" y="47548"/>
                  </a:lnTo>
                  <a:lnTo>
                    <a:pt x="950988" y="47548"/>
                  </a:lnTo>
                  <a:lnTo>
                    <a:pt x="950988" y="0"/>
                  </a:lnTo>
                  <a:close/>
                </a:path>
                <a:path w="2914650" h="3357879">
                  <a:moveTo>
                    <a:pt x="1198194" y="3309759"/>
                  </a:moveTo>
                  <a:lnTo>
                    <a:pt x="912901" y="3309759"/>
                  </a:lnTo>
                  <a:lnTo>
                    <a:pt x="912901" y="3357308"/>
                  </a:lnTo>
                  <a:lnTo>
                    <a:pt x="1198194" y="3357308"/>
                  </a:lnTo>
                  <a:lnTo>
                    <a:pt x="1198194" y="3309759"/>
                  </a:lnTo>
                  <a:close/>
                </a:path>
                <a:path w="2914650" h="3357879">
                  <a:moveTo>
                    <a:pt x="1283843" y="0"/>
                  </a:moveTo>
                  <a:lnTo>
                    <a:pt x="998537" y="0"/>
                  </a:lnTo>
                  <a:lnTo>
                    <a:pt x="998537" y="47548"/>
                  </a:lnTo>
                  <a:lnTo>
                    <a:pt x="1283843" y="47548"/>
                  </a:lnTo>
                  <a:lnTo>
                    <a:pt x="1283843" y="0"/>
                  </a:lnTo>
                  <a:close/>
                </a:path>
                <a:path w="2914650" h="3357879">
                  <a:moveTo>
                    <a:pt x="1531035" y="3309759"/>
                  </a:moveTo>
                  <a:lnTo>
                    <a:pt x="1245743" y="3309759"/>
                  </a:lnTo>
                  <a:lnTo>
                    <a:pt x="1245743" y="3357308"/>
                  </a:lnTo>
                  <a:lnTo>
                    <a:pt x="1531035" y="3357308"/>
                  </a:lnTo>
                  <a:lnTo>
                    <a:pt x="1531035" y="3309759"/>
                  </a:lnTo>
                  <a:close/>
                </a:path>
                <a:path w="2914650" h="3357879">
                  <a:moveTo>
                    <a:pt x="1616684" y="0"/>
                  </a:moveTo>
                  <a:lnTo>
                    <a:pt x="1331391" y="0"/>
                  </a:lnTo>
                  <a:lnTo>
                    <a:pt x="1331391" y="47548"/>
                  </a:lnTo>
                  <a:lnTo>
                    <a:pt x="1616684" y="47548"/>
                  </a:lnTo>
                  <a:lnTo>
                    <a:pt x="1616684" y="0"/>
                  </a:lnTo>
                  <a:close/>
                </a:path>
                <a:path w="2914650" h="3357879">
                  <a:moveTo>
                    <a:pt x="1863890" y="3309759"/>
                  </a:moveTo>
                  <a:lnTo>
                    <a:pt x="1578597" y="3309759"/>
                  </a:lnTo>
                  <a:lnTo>
                    <a:pt x="1578597" y="3357308"/>
                  </a:lnTo>
                  <a:lnTo>
                    <a:pt x="1863890" y="3357308"/>
                  </a:lnTo>
                  <a:lnTo>
                    <a:pt x="1863890" y="3309759"/>
                  </a:lnTo>
                  <a:close/>
                </a:path>
                <a:path w="2914650" h="3357879">
                  <a:moveTo>
                    <a:pt x="1949538" y="0"/>
                  </a:moveTo>
                  <a:lnTo>
                    <a:pt x="1664233" y="0"/>
                  </a:lnTo>
                  <a:lnTo>
                    <a:pt x="1664233" y="47548"/>
                  </a:lnTo>
                  <a:lnTo>
                    <a:pt x="1949538" y="47548"/>
                  </a:lnTo>
                  <a:lnTo>
                    <a:pt x="1949538" y="0"/>
                  </a:lnTo>
                  <a:close/>
                </a:path>
                <a:path w="2914650" h="3357879">
                  <a:moveTo>
                    <a:pt x="2196731" y="3309759"/>
                  </a:moveTo>
                  <a:lnTo>
                    <a:pt x="1911438" y="3309759"/>
                  </a:lnTo>
                  <a:lnTo>
                    <a:pt x="1911438" y="3357308"/>
                  </a:lnTo>
                  <a:lnTo>
                    <a:pt x="2196731" y="3357308"/>
                  </a:lnTo>
                  <a:lnTo>
                    <a:pt x="2196731" y="3309759"/>
                  </a:lnTo>
                  <a:close/>
                </a:path>
                <a:path w="2914650" h="3357879">
                  <a:moveTo>
                    <a:pt x="2282380" y="0"/>
                  </a:moveTo>
                  <a:lnTo>
                    <a:pt x="1997087" y="0"/>
                  </a:lnTo>
                  <a:lnTo>
                    <a:pt x="1997087" y="47548"/>
                  </a:lnTo>
                  <a:lnTo>
                    <a:pt x="2282380" y="47548"/>
                  </a:lnTo>
                  <a:lnTo>
                    <a:pt x="2282380" y="0"/>
                  </a:lnTo>
                  <a:close/>
                </a:path>
                <a:path w="2914650" h="3357879">
                  <a:moveTo>
                    <a:pt x="2529586" y="3309759"/>
                  </a:moveTo>
                  <a:lnTo>
                    <a:pt x="2244293" y="3309759"/>
                  </a:lnTo>
                  <a:lnTo>
                    <a:pt x="2244293" y="3357308"/>
                  </a:lnTo>
                  <a:lnTo>
                    <a:pt x="2529586" y="3357308"/>
                  </a:lnTo>
                  <a:lnTo>
                    <a:pt x="2529586" y="3309759"/>
                  </a:lnTo>
                  <a:close/>
                </a:path>
                <a:path w="2914650" h="3357879">
                  <a:moveTo>
                    <a:pt x="2615234" y="0"/>
                  </a:moveTo>
                  <a:lnTo>
                    <a:pt x="2329929" y="0"/>
                  </a:lnTo>
                  <a:lnTo>
                    <a:pt x="2329929" y="47548"/>
                  </a:lnTo>
                  <a:lnTo>
                    <a:pt x="2615234" y="47548"/>
                  </a:lnTo>
                  <a:lnTo>
                    <a:pt x="2615234" y="0"/>
                  </a:lnTo>
                  <a:close/>
                </a:path>
                <a:path w="2914650" h="3357879">
                  <a:moveTo>
                    <a:pt x="2862427" y="3309759"/>
                  </a:moveTo>
                  <a:lnTo>
                    <a:pt x="2577134" y="3309759"/>
                  </a:lnTo>
                  <a:lnTo>
                    <a:pt x="2577134" y="3357308"/>
                  </a:lnTo>
                  <a:lnTo>
                    <a:pt x="2862427" y="3357308"/>
                  </a:lnTo>
                  <a:lnTo>
                    <a:pt x="2862427" y="3309759"/>
                  </a:lnTo>
                  <a:close/>
                </a:path>
                <a:path w="2914650" h="3357879">
                  <a:moveTo>
                    <a:pt x="2914624" y="3077210"/>
                  </a:moveTo>
                  <a:lnTo>
                    <a:pt x="2867063" y="3077210"/>
                  </a:lnTo>
                  <a:lnTo>
                    <a:pt x="2867063" y="3309620"/>
                  </a:lnTo>
                  <a:lnTo>
                    <a:pt x="2867063" y="3357880"/>
                  </a:lnTo>
                  <a:lnTo>
                    <a:pt x="2909989" y="3357880"/>
                  </a:lnTo>
                  <a:lnTo>
                    <a:pt x="2909989" y="3357308"/>
                  </a:lnTo>
                  <a:lnTo>
                    <a:pt x="2914624" y="3357308"/>
                  </a:lnTo>
                  <a:lnTo>
                    <a:pt x="2914624" y="3309759"/>
                  </a:lnTo>
                  <a:lnTo>
                    <a:pt x="2909989" y="3309759"/>
                  </a:lnTo>
                  <a:lnTo>
                    <a:pt x="2909989" y="3309620"/>
                  </a:lnTo>
                  <a:lnTo>
                    <a:pt x="2914624" y="3309620"/>
                  </a:lnTo>
                  <a:lnTo>
                    <a:pt x="2914624" y="3077210"/>
                  </a:lnTo>
                  <a:close/>
                </a:path>
                <a:path w="2914650" h="3357879">
                  <a:moveTo>
                    <a:pt x="2914624" y="2743797"/>
                  </a:moveTo>
                  <a:lnTo>
                    <a:pt x="2867063" y="2743797"/>
                  </a:lnTo>
                  <a:lnTo>
                    <a:pt x="2867063" y="3029089"/>
                  </a:lnTo>
                  <a:lnTo>
                    <a:pt x="2914624" y="3029089"/>
                  </a:lnTo>
                  <a:lnTo>
                    <a:pt x="2914624" y="2743797"/>
                  </a:lnTo>
                  <a:close/>
                </a:path>
                <a:path w="2914650" h="3357879">
                  <a:moveTo>
                    <a:pt x="2914624" y="2410942"/>
                  </a:moveTo>
                  <a:lnTo>
                    <a:pt x="2867063" y="2410942"/>
                  </a:lnTo>
                  <a:lnTo>
                    <a:pt x="2867063" y="2696248"/>
                  </a:lnTo>
                  <a:lnTo>
                    <a:pt x="2914624" y="2696248"/>
                  </a:lnTo>
                  <a:lnTo>
                    <a:pt x="2914624" y="2410942"/>
                  </a:lnTo>
                  <a:close/>
                </a:path>
                <a:path w="2914650" h="3357879">
                  <a:moveTo>
                    <a:pt x="2914624" y="2078101"/>
                  </a:moveTo>
                  <a:lnTo>
                    <a:pt x="2867063" y="2078101"/>
                  </a:lnTo>
                  <a:lnTo>
                    <a:pt x="2867063" y="2363393"/>
                  </a:lnTo>
                  <a:lnTo>
                    <a:pt x="2914624" y="2363393"/>
                  </a:lnTo>
                  <a:lnTo>
                    <a:pt x="2914624" y="2078101"/>
                  </a:lnTo>
                  <a:close/>
                </a:path>
                <a:path w="2914650" h="3357879">
                  <a:moveTo>
                    <a:pt x="2914624" y="1745246"/>
                  </a:moveTo>
                  <a:lnTo>
                    <a:pt x="2867063" y="1745246"/>
                  </a:lnTo>
                  <a:lnTo>
                    <a:pt x="2867063" y="2030552"/>
                  </a:lnTo>
                  <a:lnTo>
                    <a:pt x="2914624" y="2030552"/>
                  </a:lnTo>
                  <a:lnTo>
                    <a:pt x="2914624" y="1745246"/>
                  </a:lnTo>
                  <a:close/>
                </a:path>
                <a:path w="2914650" h="3357879">
                  <a:moveTo>
                    <a:pt x="2914624" y="1412405"/>
                  </a:moveTo>
                  <a:lnTo>
                    <a:pt x="2867063" y="1412405"/>
                  </a:lnTo>
                  <a:lnTo>
                    <a:pt x="2867063" y="1697697"/>
                  </a:lnTo>
                  <a:lnTo>
                    <a:pt x="2914624" y="1697697"/>
                  </a:lnTo>
                  <a:lnTo>
                    <a:pt x="2914624" y="1412405"/>
                  </a:lnTo>
                  <a:close/>
                </a:path>
                <a:path w="2914650" h="3357879">
                  <a:moveTo>
                    <a:pt x="2914624" y="1079550"/>
                  </a:moveTo>
                  <a:lnTo>
                    <a:pt x="2867063" y="1079550"/>
                  </a:lnTo>
                  <a:lnTo>
                    <a:pt x="2867063" y="1364856"/>
                  </a:lnTo>
                  <a:lnTo>
                    <a:pt x="2914624" y="1364856"/>
                  </a:lnTo>
                  <a:lnTo>
                    <a:pt x="2914624" y="1079550"/>
                  </a:lnTo>
                  <a:close/>
                </a:path>
                <a:path w="2914650" h="3357879">
                  <a:moveTo>
                    <a:pt x="2914624" y="746709"/>
                  </a:moveTo>
                  <a:lnTo>
                    <a:pt x="2867063" y="746709"/>
                  </a:lnTo>
                  <a:lnTo>
                    <a:pt x="2867063" y="1032002"/>
                  </a:lnTo>
                  <a:lnTo>
                    <a:pt x="2914624" y="1032002"/>
                  </a:lnTo>
                  <a:lnTo>
                    <a:pt x="2914624" y="746709"/>
                  </a:lnTo>
                  <a:close/>
                </a:path>
                <a:path w="2914650" h="3357879">
                  <a:moveTo>
                    <a:pt x="2914624" y="413854"/>
                  </a:moveTo>
                  <a:lnTo>
                    <a:pt x="2867063" y="413854"/>
                  </a:lnTo>
                  <a:lnTo>
                    <a:pt x="2867063" y="699160"/>
                  </a:lnTo>
                  <a:lnTo>
                    <a:pt x="2914624" y="699160"/>
                  </a:lnTo>
                  <a:lnTo>
                    <a:pt x="2914624" y="413854"/>
                  </a:lnTo>
                  <a:close/>
                </a:path>
                <a:path w="2914650" h="3357879">
                  <a:moveTo>
                    <a:pt x="2914624" y="81013"/>
                  </a:moveTo>
                  <a:lnTo>
                    <a:pt x="2867063" y="81013"/>
                  </a:lnTo>
                  <a:lnTo>
                    <a:pt x="2867063" y="366306"/>
                  </a:lnTo>
                  <a:lnTo>
                    <a:pt x="2914624" y="366306"/>
                  </a:lnTo>
                  <a:lnTo>
                    <a:pt x="2914624" y="81013"/>
                  </a:lnTo>
                  <a:close/>
                </a:path>
                <a:path w="2914650" h="3357879">
                  <a:moveTo>
                    <a:pt x="2914624" y="0"/>
                  </a:moveTo>
                  <a:lnTo>
                    <a:pt x="2867063" y="0"/>
                  </a:lnTo>
                  <a:lnTo>
                    <a:pt x="2662783" y="0"/>
                  </a:lnTo>
                  <a:lnTo>
                    <a:pt x="2662783" y="33020"/>
                  </a:lnTo>
                  <a:lnTo>
                    <a:pt x="2662783" y="46990"/>
                  </a:lnTo>
                  <a:lnTo>
                    <a:pt x="2914624" y="46990"/>
                  </a:lnTo>
                  <a:lnTo>
                    <a:pt x="2914624" y="33464"/>
                  </a:lnTo>
                  <a:lnTo>
                    <a:pt x="2914624" y="33020"/>
                  </a:lnTo>
                  <a:lnTo>
                    <a:pt x="2914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86835" y="1213749"/>
            <a:ext cx="3276426" cy="4251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97840" marR="5080" indent="-485775">
              <a:lnSpc>
                <a:spcPts val="2780"/>
              </a:lnSpc>
              <a:spcBef>
                <a:spcPts val="459"/>
              </a:spcBef>
            </a:pPr>
            <a:r>
              <a:rPr sz="2550" spc="-890" dirty="0">
                <a:solidFill>
                  <a:srgbClr val="181818"/>
                </a:solidFill>
                <a:latin typeface="Courier New"/>
                <a:cs typeface="Courier New"/>
              </a:rPr>
              <a:t> </a:t>
            </a:r>
            <a:r>
              <a:rPr sz="2550" b="1" spc="-65" dirty="0">
                <a:solidFill>
                  <a:srgbClr val="181818"/>
                </a:solidFill>
                <a:latin typeface="Trebuchet MS"/>
                <a:cs typeface="Trebuchet MS"/>
              </a:rPr>
              <a:t>Command </a:t>
            </a:r>
            <a:r>
              <a:rPr sz="2550" b="1" spc="60" dirty="0">
                <a:solidFill>
                  <a:srgbClr val="181818"/>
                </a:solidFill>
                <a:latin typeface="Trebuchet MS"/>
                <a:cs typeface="Trebuchet MS"/>
              </a:rPr>
              <a:t>Center</a:t>
            </a:r>
            <a:endParaRPr sz="2550" dirty="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76877" y="8893704"/>
            <a:ext cx="1579643" cy="11177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77950" y="8820470"/>
            <a:ext cx="775565" cy="775565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Agent’s</a:t>
            </a:r>
            <a:r>
              <a:rPr spc="-204" dirty="0"/>
              <a:t> </a:t>
            </a:r>
            <a:r>
              <a:rPr dirty="0"/>
              <a:t>in</a:t>
            </a:r>
            <a:r>
              <a:rPr spc="-200" dirty="0"/>
              <a:t> </a:t>
            </a:r>
            <a:r>
              <a:rPr spc="175" dirty="0"/>
              <a:t>Action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83870" y="7650469"/>
            <a:ext cx="302260" cy="1632585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600" spc="-145" dirty="0">
                <a:latin typeface="Arial Black"/>
                <a:cs typeface="Arial Black"/>
              </a:rPr>
              <a:t>Knowledge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00" dirty="0">
                <a:latin typeface="Arial Black"/>
                <a:cs typeface="Arial Black"/>
              </a:rPr>
              <a:t>base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870" y="3828652"/>
            <a:ext cx="302260" cy="1647825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600" spc="-135" dirty="0">
                <a:latin typeface="Arial Black"/>
                <a:cs typeface="Arial Black"/>
              </a:rPr>
              <a:t>Agents </a:t>
            </a:r>
            <a:r>
              <a:rPr sz="1600" spc="-70" dirty="0">
                <a:latin typeface="Arial Black"/>
                <a:cs typeface="Arial Black"/>
              </a:rPr>
              <a:t>in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85" dirty="0">
                <a:latin typeface="Arial Black"/>
                <a:cs typeface="Arial Black"/>
              </a:rPr>
              <a:t>Action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348615" y="2724404"/>
            <a:ext cx="2914650" cy="4224655"/>
            <a:chOff x="8348615" y="2724404"/>
            <a:chExt cx="2914650" cy="4224655"/>
          </a:xfrm>
        </p:grpSpPr>
        <p:sp>
          <p:nvSpPr>
            <p:cNvPr id="26" name="object 26"/>
            <p:cNvSpPr/>
            <p:nvPr/>
          </p:nvSpPr>
          <p:spPr>
            <a:xfrm>
              <a:off x="8348729" y="2724404"/>
              <a:ext cx="2914650" cy="577215"/>
            </a:xfrm>
            <a:custGeom>
              <a:avLst/>
              <a:gdLst/>
              <a:ahLst/>
              <a:cxnLst/>
              <a:rect l="l" t="t" r="r" b="b"/>
              <a:pathLst>
                <a:path w="2914650" h="577214">
                  <a:moveTo>
                    <a:pt x="142649" y="47549"/>
                  </a:moveTo>
                  <a:lnTo>
                    <a:pt x="95099" y="47549"/>
                  </a:lnTo>
                  <a:lnTo>
                    <a:pt x="95099" y="0"/>
                  </a:lnTo>
                  <a:lnTo>
                    <a:pt x="142649" y="0"/>
                  </a:lnTo>
                  <a:lnTo>
                    <a:pt x="142649" y="47549"/>
                  </a:lnTo>
                  <a:close/>
                </a:path>
                <a:path w="2914650" h="577214">
                  <a:moveTo>
                    <a:pt x="237748" y="47549"/>
                  </a:moveTo>
                  <a:lnTo>
                    <a:pt x="190198" y="47549"/>
                  </a:lnTo>
                  <a:lnTo>
                    <a:pt x="190198" y="0"/>
                  </a:lnTo>
                  <a:lnTo>
                    <a:pt x="237748" y="0"/>
                  </a:lnTo>
                  <a:lnTo>
                    <a:pt x="237748" y="47549"/>
                  </a:lnTo>
                  <a:close/>
                </a:path>
                <a:path w="2914650" h="577214">
                  <a:moveTo>
                    <a:pt x="332848" y="47549"/>
                  </a:moveTo>
                  <a:lnTo>
                    <a:pt x="285298" y="47549"/>
                  </a:lnTo>
                  <a:lnTo>
                    <a:pt x="285298" y="0"/>
                  </a:lnTo>
                  <a:lnTo>
                    <a:pt x="332848" y="0"/>
                  </a:lnTo>
                  <a:lnTo>
                    <a:pt x="332848" y="47549"/>
                  </a:lnTo>
                  <a:close/>
                </a:path>
                <a:path w="2914650" h="577214">
                  <a:moveTo>
                    <a:pt x="427947" y="47549"/>
                  </a:moveTo>
                  <a:lnTo>
                    <a:pt x="380397" y="47549"/>
                  </a:lnTo>
                  <a:lnTo>
                    <a:pt x="380397" y="0"/>
                  </a:lnTo>
                  <a:lnTo>
                    <a:pt x="427947" y="0"/>
                  </a:lnTo>
                  <a:lnTo>
                    <a:pt x="427947" y="47549"/>
                  </a:lnTo>
                  <a:close/>
                </a:path>
                <a:path w="2914650" h="577214">
                  <a:moveTo>
                    <a:pt x="523047" y="47549"/>
                  </a:moveTo>
                  <a:lnTo>
                    <a:pt x="475497" y="47549"/>
                  </a:lnTo>
                  <a:lnTo>
                    <a:pt x="475497" y="0"/>
                  </a:lnTo>
                  <a:lnTo>
                    <a:pt x="523047" y="0"/>
                  </a:lnTo>
                  <a:lnTo>
                    <a:pt x="523047" y="47549"/>
                  </a:lnTo>
                  <a:close/>
                </a:path>
                <a:path w="2914650" h="577214">
                  <a:moveTo>
                    <a:pt x="618146" y="47549"/>
                  </a:moveTo>
                  <a:lnTo>
                    <a:pt x="570596" y="47549"/>
                  </a:lnTo>
                  <a:lnTo>
                    <a:pt x="570596" y="0"/>
                  </a:lnTo>
                  <a:lnTo>
                    <a:pt x="618146" y="0"/>
                  </a:lnTo>
                  <a:lnTo>
                    <a:pt x="618146" y="47549"/>
                  </a:lnTo>
                  <a:close/>
                </a:path>
                <a:path w="2914650" h="577214">
                  <a:moveTo>
                    <a:pt x="713245" y="47549"/>
                  </a:moveTo>
                  <a:lnTo>
                    <a:pt x="665696" y="47549"/>
                  </a:lnTo>
                  <a:lnTo>
                    <a:pt x="665696" y="0"/>
                  </a:lnTo>
                  <a:lnTo>
                    <a:pt x="713245" y="0"/>
                  </a:lnTo>
                  <a:lnTo>
                    <a:pt x="713245" y="47549"/>
                  </a:lnTo>
                  <a:close/>
                </a:path>
                <a:path w="2914650" h="577214">
                  <a:moveTo>
                    <a:pt x="808345" y="47549"/>
                  </a:moveTo>
                  <a:lnTo>
                    <a:pt x="760795" y="47549"/>
                  </a:lnTo>
                  <a:lnTo>
                    <a:pt x="760795" y="0"/>
                  </a:lnTo>
                  <a:lnTo>
                    <a:pt x="808345" y="0"/>
                  </a:lnTo>
                  <a:lnTo>
                    <a:pt x="808345" y="47549"/>
                  </a:lnTo>
                  <a:close/>
                </a:path>
                <a:path w="2914650" h="577214">
                  <a:moveTo>
                    <a:pt x="903444" y="47549"/>
                  </a:moveTo>
                  <a:lnTo>
                    <a:pt x="855895" y="47549"/>
                  </a:lnTo>
                  <a:lnTo>
                    <a:pt x="855895" y="0"/>
                  </a:lnTo>
                  <a:lnTo>
                    <a:pt x="903444" y="0"/>
                  </a:lnTo>
                  <a:lnTo>
                    <a:pt x="903444" y="47549"/>
                  </a:lnTo>
                  <a:close/>
                </a:path>
                <a:path w="2914650" h="577214">
                  <a:moveTo>
                    <a:pt x="998544" y="47549"/>
                  </a:moveTo>
                  <a:lnTo>
                    <a:pt x="950994" y="47549"/>
                  </a:lnTo>
                  <a:lnTo>
                    <a:pt x="950994" y="0"/>
                  </a:lnTo>
                  <a:lnTo>
                    <a:pt x="998544" y="0"/>
                  </a:lnTo>
                  <a:lnTo>
                    <a:pt x="998544" y="47549"/>
                  </a:lnTo>
                  <a:close/>
                </a:path>
                <a:path w="2914650" h="577214">
                  <a:moveTo>
                    <a:pt x="1093643" y="47549"/>
                  </a:moveTo>
                  <a:lnTo>
                    <a:pt x="1046094" y="47549"/>
                  </a:lnTo>
                  <a:lnTo>
                    <a:pt x="1046094" y="0"/>
                  </a:lnTo>
                  <a:lnTo>
                    <a:pt x="1093643" y="0"/>
                  </a:lnTo>
                  <a:lnTo>
                    <a:pt x="1093643" y="47549"/>
                  </a:lnTo>
                  <a:close/>
                </a:path>
                <a:path w="2914650" h="577214">
                  <a:moveTo>
                    <a:pt x="1188743" y="47549"/>
                  </a:moveTo>
                  <a:lnTo>
                    <a:pt x="1141193" y="47549"/>
                  </a:lnTo>
                  <a:lnTo>
                    <a:pt x="1141193" y="0"/>
                  </a:lnTo>
                  <a:lnTo>
                    <a:pt x="1188743" y="0"/>
                  </a:lnTo>
                  <a:lnTo>
                    <a:pt x="1188743" y="47549"/>
                  </a:lnTo>
                  <a:close/>
                </a:path>
                <a:path w="2914650" h="577214">
                  <a:moveTo>
                    <a:pt x="1283842" y="47549"/>
                  </a:moveTo>
                  <a:lnTo>
                    <a:pt x="1236292" y="47549"/>
                  </a:lnTo>
                  <a:lnTo>
                    <a:pt x="1236292" y="0"/>
                  </a:lnTo>
                  <a:lnTo>
                    <a:pt x="1283842" y="0"/>
                  </a:lnTo>
                  <a:lnTo>
                    <a:pt x="1283842" y="47549"/>
                  </a:lnTo>
                  <a:close/>
                </a:path>
                <a:path w="2914650" h="577214">
                  <a:moveTo>
                    <a:pt x="1378942" y="47549"/>
                  </a:moveTo>
                  <a:lnTo>
                    <a:pt x="1331392" y="47549"/>
                  </a:lnTo>
                  <a:lnTo>
                    <a:pt x="1331392" y="0"/>
                  </a:lnTo>
                  <a:lnTo>
                    <a:pt x="1378942" y="0"/>
                  </a:lnTo>
                  <a:lnTo>
                    <a:pt x="1378942" y="47549"/>
                  </a:lnTo>
                  <a:close/>
                </a:path>
                <a:path w="2914650" h="577214">
                  <a:moveTo>
                    <a:pt x="1474041" y="47549"/>
                  </a:moveTo>
                  <a:lnTo>
                    <a:pt x="1426491" y="47549"/>
                  </a:lnTo>
                  <a:lnTo>
                    <a:pt x="1426491" y="0"/>
                  </a:lnTo>
                  <a:lnTo>
                    <a:pt x="1474041" y="0"/>
                  </a:lnTo>
                  <a:lnTo>
                    <a:pt x="1474041" y="47549"/>
                  </a:lnTo>
                  <a:close/>
                </a:path>
                <a:path w="2914650" h="577214">
                  <a:moveTo>
                    <a:pt x="1569141" y="47549"/>
                  </a:moveTo>
                  <a:lnTo>
                    <a:pt x="1521591" y="47549"/>
                  </a:lnTo>
                  <a:lnTo>
                    <a:pt x="1521591" y="0"/>
                  </a:lnTo>
                  <a:lnTo>
                    <a:pt x="1569141" y="0"/>
                  </a:lnTo>
                  <a:lnTo>
                    <a:pt x="1569141" y="47549"/>
                  </a:lnTo>
                  <a:close/>
                </a:path>
                <a:path w="2914650" h="577214">
                  <a:moveTo>
                    <a:pt x="1664240" y="47549"/>
                  </a:moveTo>
                  <a:lnTo>
                    <a:pt x="1616690" y="47549"/>
                  </a:lnTo>
                  <a:lnTo>
                    <a:pt x="1616690" y="0"/>
                  </a:lnTo>
                  <a:lnTo>
                    <a:pt x="1664240" y="0"/>
                  </a:lnTo>
                  <a:lnTo>
                    <a:pt x="1664240" y="47549"/>
                  </a:lnTo>
                  <a:close/>
                </a:path>
                <a:path w="2914650" h="577214">
                  <a:moveTo>
                    <a:pt x="1759340" y="47549"/>
                  </a:moveTo>
                  <a:lnTo>
                    <a:pt x="1711790" y="47549"/>
                  </a:lnTo>
                  <a:lnTo>
                    <a:pt x="1711790" y="0"/>
                  </a:lnTo>
                  <a:lnTo>
                    <a:pt x="1759340" y="0"/>
                  </a:lnTo>
                  <a:lnTo>
                    <a:pt x="1759340" y="47549"/>
                  </a:lnTo>
                  <a:close/>
                </a:path>
                <a:path w="2914650" h="577214">
                  <a:moveTo>
                    <a:pt x="1854439" y="47549"/>
                  </a:moveTo>
                  <a:lnTo>
                    <a:pt x="1806889" y="47549"/>
                  </a:lnTo>
                  <a:lnTo>
                    <a:pt x="1806889" y="0"/>
                  </a:lnTo>
                  <a:lnTo>
                    <a:pt x="1854439" y="0"/>
                  </a:lnTo>
                  <a:lnTo>
                    <a:pt x="1854439" y="47549"/>
                  </a:lnTo>
                  <a:close/>
                </a:path>
                <a:path w="2914650" h="577214">
                  <a:moveTo>
                    <a:pt x="1949538" y="47549"/>
                  </a:moveTo>
                  <a:lnTo>
                    <a:pt x="1901989" y="47549"/>
                  </a:lnTo>
                  <a:lnTo>
                    <a:pt x="1901989" y="0"/>
                  </a:lnTo>
                  <a:lnTo>
                    <a:pt x="1949538" y="0"/>
                  </a:lnTo>
                  <a:lnTo>
                    <a:pt x="1949538" y="47549"/>
                  </a:lnTo>
                  <a:close/>
                </a:path>
                <a:path w="2914650" h="577214">
                  <a:moveTo>
                    <a:pt x="2044638" y="47549"/>
                  </a:moveTo>
                  <a:lnTo>
                    <a:pt x="1997088" y="47549"/>
                  </a:lnTo>
                  <a:lnTo>
                    <a:pt x="1997088" y="0"/>
                  </a:lnTo>
                  <a:lnTo>
                    <a:pt x="2044638" y="0"/>
                  </a:lnTo>
                  <a:lnTo>
                    <a:pt x="2044638" y="47549"/>
                  </a:lnTo>
                  <a:close/>
                </a:path>
                <a:path w="2914650" h="577214">
                  <a:moveTo>
                    <a:pt x="2139737" y="47549"/>
                  </a:moveTo>
                  <a:lnTo>
                    <a:pt x="2092188" y="47549"/>
                  </a:lnTo>
                  <a:lnTo>
                    <a:pt x="2092188" y="0"/>
                  </a:lnTo>
                  <a:lnTo>
                    <a:pt x="2139737" y="0"/>
                  </a:lnTo>
                  <a:lnTo>
                    <a:pt x="2139737" y="47549"/>
                  </a:lnTo>
                  <a:close/>
                </a:path>
                <a:path w="2914650" h="577214">
                  <a:moveTo>
                    <a:pt x="2234837" y="47549"/>
                  </a:moveTo>
                  <a:lnTo>
                    <a:pt x="2187287" y="47549"/>
                  </a:lnTo>
                  <a:lnTo>
                    <a:pt x="2187287" y="0"/>
                  </a:lnTo>
                  <a:lnTo>
                    <a:pt x="2234837" y="0"/>
                  </a:lnTo>
                  <a:lnTo>
                    <a:pt x="2234837" y="47549"/>
                  </a:lnTo>
                  <a:close/>
                </a:path>
                <a:path w="2914650" h="577214">
                  <a:moveTo>
                    <a:pt x="2329936" y="47549"/>
                  </a:moveTo>
                  <a:lnTo>
                    <a:pt x="2282387" y="47549"/>
                  </a:lnTo>
                  <a:lnTo>
                    <a:pt x="2282387" y="0"/>
                  </a:lnTo>
                  <a:lnTo>
                    <a:pt x="2329936" y="0"/>
                  </a:lnTo>
                  <a:lnTo>
                    <a:pt x="2329936" y="47549"/>
                  </a:lnTo>
                  <a:close/>
                </a:path>
                <a:path w="2914650" h="577214">
                  <a:moveTo>
                    <a:pt x="2425036" y="47549"/>
                  </a:moveTo>
                  <a:lnTo>
                    <a:pt x="2377486" y="47549"/>
                  </a:lnTo>
                  <a:lnTo>
                    <a:pt x="2377486" y="0"/>
                  </a:lnTo>
                  <a:lnTo>
                    <a:pt x="2425036" y="0"/>
                  </a:lnTo>
                  <a:lnTo>
                    <a:pt x="2425036" y="47549"/>
                  </a:lnTo>
                  <a:close/>
                </a:path>
                <a:path w="2914650" h="577214">
                  <a:moveTo>
                    <a:pt x="2520135" y="47549"/>
                  </a:moveTo>
                  <a:lnTo>
                    <a:pt x="2472585" y="47549"/>
                  </a:lnTo>
                  <a:lnTo>
                    <a:pt x="2472585" y="0"/>
                  </a:lnTo>
                  <a:lnTo>
                    <a:pt x="2520135" y="0"/>
                  </a:lnTo>
                  <a:lnTo>
                    <a:pt x="2520135" y="47549"/>
                  </a:lnTo>
                  <a:close/>
                </a:path>
                <a:path w="2914650" h="577214">
                  <a:moveTo>
                    <a:pt x="2615235" y="47549"/>
                  </a:moveTo>
                  <a:lnTo>
                    <a:pt x="2567685" y="47549"/>
                  </a:lnTo>
                  <a:lnTo>
                    <a:pt x="2567685" y="0"/>
                  </a:lnTo>
                  <a:lnTo>
                    <a:pt x="2615235" y="0"/>
                  </a:lnTo>
                  <a:lnTo>
                    <a:pt x="2615235" y="47549"/>
                  </a:lnTo>
                  <a:close/>
                </a:path>
                <a:path w="2914650" h="577214">
                  <a:moveTo>
                    <a:pt x="2710334" y="47549"/>
                  </a:moveTo>
                  <a:lnTo>
                    <a:pt x="2662784" y="47549"/>
                  </a:lnTo>
                  <a:lnTo>
                    <a:pt x="2662784" y="0"/>
                  </a:lnTo>
                  <a:lnTo>
                    <a:pt x="2710334" y="0"/>
                  </a:lnTo>
                  <a:lnTo>
                    <a:pt x="2710334" y="47549"/>
                  </a:lnTo>
                  <a:close/>
                </a:path>
                <a:path w="2914650" h="577214">
                  <a:moveTo>
                    <a:pt x="2805434" y="47549"/>
                  </a:moveTo>
                  <a:lnTo>
                    <a:pt x="2757884" y="47549"/>
                  </a:lnTo>
                  <a:lnTo>
                    <a:pt x="2757884" y="0"/>
                  </a:lnTo>
                  <a:lnTo>
                    <a:pt x="2805434" y="0"/>
                  </a:lnTo>
                  <a:lnTo>
                    <a:pt x="2805434" y="47549"/>
                  </a:lnTo>
                  <a:close/>
                </a:path>
                <a:path w="2914650" h="577214">
                  <a:moveTo>
                    <a:pt x="2866846" y="47549"/>
                  </a:moveTo>
                  <a:lnTo>
                    <a:pt x="2852983" y="47549"/>
                  </a:lnTo>
                  <a:lnTo>
                    <a:pt x="2852983" y="0"/>
                  </a:lnTo>
                  <a:lnTo>
                    <a:pt x="2900533" y="0"/>
                  </a:lnTo>
                  <a:lnTo>
                    <a:pt x="2900533" y="33687"/>
                  </a:lnTo>
                  <a:lnTo>
                    <a:pt x="2866846" y="33687"/>
                  </a:lnTo>
                  <a:lnTo>
                    <a:pt x="2866846" y="47549"/>
                  </a:lnTo>
                  <a:close/>
                </a:path>
                <a:path w="2914650" h="577214">
                  <a:moveTo>
                    <a:pt x="2914396" y="81237"/>
                  </a:moveTo>
                  <a:lnTo>
                    <a:pt x="2866846" y="81237"/>
                  </a:lnTo>
                  <a:lnTo>
                    <a:pt x="2866846" y="33687"/>
                  </a:lnTo>
                  <a:lnTo>
                    <a:pt x="2900533" y="33687"/>
                  </a:lnTo>
                  <a:lnTo>
                    <a:pt x="2900533" y="47549"/>
                  </a:lnTo>
                  <a:lnTo>
                    <a:pt x="2914396" y="47549"/>
                  </a:lnTo>
                  <a:lnTo>
                    <a:pt x="2914396" y="81237"/>
                  </a:lnTo>
                  <a:close/>
                </a:path>
                <a:path w="2914650" h="577214">
                  <a:moveTo>
                    <a:pt x="2914396" y="47549"/>
                  </a:moveTo>
                  <a:lnTo>
                    <a:pt x="2900533" y="47549"/>
                  </a:lnTo>
                  <a:lnTo>
                    <a:pt x="2900533" y="33687"/>
                  </a:lnTo>
                  <a:lnTo>
                    <a:pt x="2914396" y="33687"/>
                  </a:lnTo>
                  <a:lnTo>
                    <a:pt x="2914396" y="47549"/>
                  </a:lnTo>
                  <a:close/>
                </a:path>
                <a:path w="2914650" h="577214">
                  <a:moveTo>
                    <a:pt x="2914396" y="176336"/>
                  </a:moveTo>
                  <a:lnTo>
                    <a:pt x="2866846" y="176336"/>
                  </a:lnTo>
                  <a:lnTo>
                    <a:pt x="2866846" y="128786"/>
                  </a:lnTo>
                  <a:lnTo>
                    <a:pt x="2914396" y="128786"/>
                  </a:lnTo>
                  <a:lnTo>
                    <a:pt x="2914396" y="176336"/>
                  </a:lnTo>
                  <a:close/>
                </a:path>
                <a:path w="2914650" h="577214">
                  <a:moveTo>
                    <a:pt x="2914396" y="271435"/>
                  </a:moveTo>
                  <a:lnTo>
                    <a:pt x="2866846" y="271435"/>
                  </a:lnTo>
                  <a:lnTo>
                    <a:pt x="2866846" y="223886"/>
                  </a:lnTo>
                  <a:lnTo>
                    <a:pt x="2914396" y="223886"/>
                  </a:lnTo>
                  <a:lnTo>
                    <a:pt x="2914396" y="271435"/>
                  </a:lnTo>
                  <a:close/>
                </a:path>
                <a:path w="2914650" h="577214">
                  <a:moveTo>
                    <a:pt x="2914396" y="366535"/>
                  </a:moveTo>
                  <a:lnTo>
                    <a:pt x="2866846" y="366535"/>
                  </a:lnTo>
                  <a:lnTo>
                    <a:pt x="2866846" y="318985"/>
                  </a:lnTo>
                  <a:lnTo>
                    <a:pt x="2914396" y="318985"/>
                  </a:lnTo>
                  <a:lnTo>
                    <a:pt x="2914396" y="366535"/>
                  </a:lnTo>
                  <a:close/>
                </a:path>
                <a:path w="2914650" h="577214">
                  <a:moveTo>
                    <a:pt x="2914396" y="461634"/>
                  </a:moveTo>
                  <a:lnTo>
                    <a:pt x="2866846" y="461634"/>
                  </a:lnTo>
                  <a:lnTo>
                    <a:pt x="2866846" y="414085"/>
                  </a:lnTo>
                  <a:lnTo>
                    <a:pt x="2914396" y="414085"/>
                  </a:lnTo>
                  <a:lnTo>
                    <a:pt x="2914396" y="461634"/>
                  </a:lnTo>
                  <a:close/>
                </a:path>
                <a:path w="2914650" h="577214">
                  <a:moveTo>
                    <a:pt x="2886949" y="556734"/>
                  </a:moveTo>
                  <a:lnTo>
                    <a:pt x="2866846" y="556734"/>
                  </a:lnTo>
                  <a:lnTo>
                    <a:pt x="2866846" y="509184"/>
                  </a:lnTo>
                  <a:lnTo>
                    <a:pt x="2914396" y="509184"/>
                  </a:lnTo>
                  <a:lnTo>
                    <a:pt x="2914396" y="529287"/>
                  </a:lnTo>
                  <a:lnTo>
                    <a:pt x="2886949" y="529287"/>
                  </a:lnTo>
                  <a:lnTo>
                    <a:pt x="2886949" y="556734"/>
                  </a:lnTo>
                  <a:close/>
                </a:path>
                <a:path w="2914650" h="577214">
                  <a:moveTo>
                    <a:pt x="2886949" y="576837"/>
                  </a:moveTo>
                  <a:lnTo>
                    <a:pt x="2839399" y="576837"/>
                  </a:lnTo>
                  <a:lnTo>
                    <a:pt x="2839399" y="529287"/>
                  </a:lnTo>
                  <a:lnTo>
                    <a:pt x="2866846" y="529287"/>
                  </a:lnTo>
                  <a:lnTo>
                    <a:pt x="2866846" y="556734"/>
                  </a:lnTo>
                  <a:lnTo>
                    <a:pt x="2886949" y="556734"/>
                  </a:lnTo>
                  <a:lnTo>
                    <a:pt x="2886949" y="576837"/>
                  </a:lnTo>
                  <a:close/>
                </a:path>
                <a:path w="2914650" h="577214">
                  <a:moveTo>
                    <a:pt x="2914396" y="556734"/>
                  </a:moveTo>
                  <a:lnTo>
                    <a:pt x="2886949" y="556734"/>
                  </a:lnTo>
                  <a:lnTo>
                    <a:pt x="2886949" y="529287"/>
                  </a:lnTo>
                  <a:lnTo>
                    <a:pt x="2914396" y="529287"/>
                  </a:lnTo>
                  <a:lnTo>
                    <a:pt x="2914396" y="556734"/>
                  </a:lnTo>
                  <a:close/>
                </a:path>
                <a:path w="2914650" h="577214">
                  <a:moveTo>
                    <a:pt x="2791849" y="576837"/>
                  </a:moveTo>
                  <a:lnTo>
                    <a:pt x="2744300" y="576837"/>
                  </a:lnTo>
                  <a:lnTo>
                    <a:pt x="2744300" y="529287"/>
                  </a:lnTo>
                  <a:lnTo>
                    <a:pt x="2791849" y="529287"/>
                  </a:lnTo>
                  <a:lnTo>
                    <a:pt x="2791849" y="576837"/>
                  </a:lnTo>
                  <a:close/>
                </a:path>
                <a:path w="2914650" h="577214">
                  <a:moveTo>
                    <a:pt x="2696750" y="576837"/>
                  </a:moveTo>
                  <a:lnTo>
                    <a:pt x="2649200" y="576837"/>
                  </a:lnTo>
                  <a:lnTo>
                    <a:pt x="2649200" y="529287"/>
                  </a:lnTo>
                  <a:lnTo>
                    <a:pt x="2696750" y="529287"/>
                  </a:lnTo>
                  <a:lnTo>
                    <a:pt x="2696750" y="576837"/>
                  </a:lnTo>
                  <a:close/>
                </a:path>
                <a:path w="2914650" h="577214">
                  <a:moveTo>
                    <a:pt x="2601651" y="576837"/>
                  </a:moveTo>
                  <a:lnTo>
                    <a:pt x="2554101" y="576837"/>
                  </a:lnTo>
                  <a:lnTo>
                    <a:pt x="2554101" y="529287"/>
                  </a:lnTo>
                  <a:lnTo>
                    <a:pt x="2601651" y="529287"/>
                  </a:lnTo>
                  <a:lnTo>
                    <a:pt x="2601651" y="576837"/>
                  </a:lnTo>
                  <a:close/>
                </a:path>
                <a:path w="2914650" h="577214">
                  <a:moveTo>
                    <a:pt x="2506551" y="576837"/>
                  </a:moveTo>
                  <a:lnTo>
                    <a:pt x="2459001" y="576837"/>
                  </a:lnTo>
                  <a:lnTo>
                    <a:pt x="2459001" y="529287"/>
                  </a:lnTo>
                  <a:lnTo>
                    <a:pt x="2506551" y="529287"/>
                  </a:lnTo>
                  <a:lnTo>
                    <a:pt x="2506551" y="576837"/>
                  </a:lnTo>
                  <a:close/>
                </a:path>
                <a:path w="2914650" h="577214">
                  <a:moveTo>
                    <a:pt x="2411452" y="576837"/>
                  </a:moveTo>
                  <a:lnTo>
                    <a:pt x="2363902" y="576837"/>
                  </a:lnTo>
                  <a:lnTo>
                    <a:pt x="2363902" y="529287"/>
                  </a:lnTo>
                  <a:lnTo>
                    <a:pt x="2411452" y="529287"/>
                  </a:lnTo>
                  <a:lnTo>
                    <a:pt x="2411452" y="576837"/>
                  </a:lnTo>
                  <a:close/>
                </a:path>
                <a:path w="2914650" h="577214">
                  <a:moveTo>
                    <a:pt x="2316352" y="576837"/>
                  </a:moveTo>
                  <a:lnTo>
                    <a:pt x="2268802" y="576837"/>
                  </a:lnTo>
                  <a:lnTo>
                    <a:pt x="2268802" y="529287"/>
                  </a:lnTo>
                  <a:lnTo>
                    <a:pt x="2316352" y="529287"/>
                  </a:lnTo>
                  <a:lnTo>
                    <a:pt x="2316352" y="576837"/>
                  </a:lnTo>
                  <a:close/>
                </a:path>
                <a:path w="2914650" h="577214">
                  <a:moveTo>
                    <a:pt x="2221253" y="576837"/>
                  </a:moveTo>
                  <a:lnTo>
                    <a:pt x="2173703" y="576837"/>
                  </a:lnTo>
                  <a:lnTo>
                    <a:pt x="2173703" y="529287"/>
                  </a:lnTo>
                  <a:lnTo>
                    <a:pt x="2221253" y="529287"/>
                  </a:lnTo>
                  <a:lnTo>
                    <a:pt x="2221253" y="576837"/>
                  </a:lnTo>
                  <a:close/>
                </a:path>
                <a:path w="2914650" h="577214">
                  <a:moveTo>
                    <a:pt x="2126153" y="576837"/>
                  </a:moveTo>
                  <a:lnTo>
                    <a:pt x="2078604" y="576837"/>
                  </a:lnTo>
                  <a:lnTo>
                    <a:pt x="2078604" y="529287"/>
                  </a:lnTo>
                  <a:lnTo>
                    <a:pt x="2126153" y="529287"/>
                  </a:lnTo>
                  <a:lnTo>
                    <a:pt x="2126153" y="576837"/>
                  </a:lnTo>
                  <a:close/>
                </a:path>
                <a:path w="2914650" h="577214">
                  <a:moveTo>
                    <a:pt x="2031054" y="576837"/>
                  </a:moveTo>
                  <a:lnTo>
                    <a:pt x="1983504" y="576837"/>
                  </a:lnTo>
                  <a:lnTo>
                    <a:pt x="1983504" y="529287"/>
                  </a:lnTo>
                  <a:lnTo>
                    <a:pt x="2031054" y="529287"/>
                  </a:lnTo>
                  <a:lnTo>
                    <a:pt x="2031054" y="576837"/>
                  </a:lnTo>
                  <a:close/>
                </a:path>
                <a:path w="2914650" h="577214">
                  <a:moveTo>
                    <a:pt x="1935954" y="576837"/>
                  </a:moveTo>
                  <a:lnTo>
                    <a:pt x="1888405" y="576837"/>
                  </a:lnTo>
                  <a:lnTo>
                    <a:pt x="1888405" y="529287"/>
                  </a:lnTo>
                  <a:lnTo>
                    <a:pt x="1935954" y="529287"/>
                  </a:lnTo>
                  <a:lnTo>
                    <a:pt x="1935954" y="576837"/>
                  </a:lnTo>
                  <a:close/>
                </a:path>
                <a:path w="2914650" h="577214">
                  <a:moveTo>
                    <a:pt x="1840855" y="576837"/>
                  </a:moveTo>
                  <a:lnTo>
                    <a:pt x="1793305" y="576837"/>
                  </a:lnTo>
                  <a:lnTo>
                    <a:pt x="1793305" y="529287"/>
                  </a:lnTo>
                  <a:lnTo>
                    <a:pt x="1840855" y="529287"/>
                  </a:lnTo>
                  <a:lnTo>
                    <a:pt x="1840855" y="576837"/>
                  </a:lnTo>
                  <a:close/>
                </a:path>
                <a:path w="2914650" h="577214">
                  <a:moveTo>
                    <a:pt x="1745755" y="576837"/>
                  </a:moveTo>
                  <a:lnTo>
                    <a:pt x="1698206" y="576837"/>
                  </a:lnTo>
                  <a:lnTo>
                    <a:pt x="1698206" y="529287"/>
                  </a:lnTo>
                  <a:lnTo>
                    <a:pt x="1745755" y="529287"/>
                  </a:lnTo>
                  <a:lnTo>
                    <a:pt x="1745755" y="576837"/>
                  </a:lnTo>
                  <a:close/>
                </a:path>
                <a:path w="2914650" h="577214">
                  <a:moveTo>
                    <a:pt x="1650656" y="576837"/>
                  </a:moveTo>
                  <a:lnTo>
                    <a:pt x="1603106" y="576837"/>
                  </a:lnTo>
                  <a:lnTo>
                    <a:pt x="1603106" y="529287"/>
                  </a:lnTo>
                  <a:lnTo>
                    <a:pt x="1650656" y="529287"/>
                  </a:lnTo>
                  <a:lnTo>
                    <a:pt x="1650656" y="576837"/>
                  </a:lnTo>
                  <a:close/>
                </a:path>
                <a:path w="2914650" h="577214">
                  <a:moveTo>
                    <a:pt x="1555557" y="576837"/>
                  </a:moveTo>
                  <a:lnTo>
                    <a:pt x="1508007" y="576837"/>
                  </a:lnTo>
                  <a:lnTo>
                    <a:pt x="1508007" y="529287"/>
                  </a:lnTo>
                  <a:lnTo>
                    <a:pt x="1555557" y="529287"/>
                  </a:lnTo>
                  <a:lnTo>
                    <a:pt x="1555557" y="576837"/>
                  </a:lnTo>
                  <a:close/>
                </a:path>
                <a:path w="2914650" h="577214">
                  <a:moveTo>
                    <a:pt x="1460457" y="576837"/>
                  </a:moveTo>
                  <a:lnTo>
                    <a:pt x="1412907" y="576837"/>
                  </a:lnTo>
                  <a:lnTo>
                    <a:pt x="1412907" y="529287"/>
                  </a:lnTo>
                  <a:lnTo>
                    <a:pt x="1460457" y="529287"/>
                  </a:lnTo>
                  <a:lnTo>
                    <a:pt x="1460457" y="576837"/>
                  </a:lnTo>
                  <a:close/>
                </a:path>
                <a:path w="2914650" h="577214">
                  <a:moveTo>
                    <a:pt x="1365358" y="576837"/>
                  </a:moveTo>
                  <a:lnTo>
                    <a:pt x="1317808" y="576837"/>
                  </a:lnTo>
                  <a:lnTo>
                    <a:pt x="1317808" y="529287"/>
                  </a:lnTo>
                  <a:lnTo>
                    <a:pt x="1365358" y="529287"/>
                  </a:lnTo>
                  <a:lnTo>
                    <a:pt x="1365358" y="576837"/>
                  </a:lnTo>
                  <a:close/>
                </a:path>
                <a:path w="2914650" h="577214">
                  <a:moveTo>
                    <a:pt x="1270258" y="576837"/>
                  </a:moveTo>
                  <a:lnTo>
                    <a:pt x="1222708" y="576837"/>
                  </a:lnTo>
                  <a:lnTo>
                    <a:pt x="1222708" y="529287"/>
                  </a:lnTo>
                  <a:lnTo>
                    <a:pt x="1270258" y="529287"/>
                  </a:lnTo>
                  <a:lnTo>
                    <a:pt x="1270258" y="576837"/>
                  </a:lnTo>
                  <a:close/>
                </a:path>
                <a:path w="2914650" h="577214">
                  <a:moveTo>
                    <a:pt x="1175159" y="576837"/>
                  </a:moveTo>
                  <a:lnTo>
                    <a:pt x="1127609" y="576837"/>
                  </a:lnTo>
                  <a:lnTo>
                    <a:pt x="1127609" y="529287"/>
                  </a:lnTo>
                  <a:lnTo>
                    <a:pt x="1175159" y="529287"/>
                  </a:lnTo>
                  <a:lnTo>
                    <a:pt x="1175159" y="576837"/>
                  </a:lnTo>
                  <a:close/>
                </a:path>
                <a:path w="2914650" h="577214">
                  <a:moveTo>
                    <a:pt x="1080059" y="576837"/>
                  </a:moveTo>
                  <a:lnTo>
                    <a:pt x="1032510" y="576837"/>
                  </a:lnTo>
                  <a:lnTo>
                    <a:pt x="1032510" y="529287"/>
                  </a:lnTo>
                  <a:lnTo>
                    <a:pt x="1080059" y="529287"/>
                  </a:lnTo>
                  <a:lnTo>
                    <a:pt x="1080059" y="576837"/>
                  </a:lnTo>
                  <a:close/>
                </a:path>
                <a:path w="2914650" h="577214">
                  <a:moveTo>
                    <a:pt x="984960" y="576837"/>
                  </a:moveTo>
                  <a:lnTo>
                    <a:pt x="937410" y="576837"/>
                  </a:lnTo>
                  <a:lnTo>
                    <a:pt x="937410" y="529287"/>
                  </a:lnTo>
                  <a:lnTo>
                    <a:pt x="984960" y="529287"/>
                  </a:lnTo>
                  <a:lnTo>
                    <a:pt x="984960" y="576837"/>
                  </a:lnTo>
                  <a:close/>
                </a:path>
                <a:path w="2914650" h="577214">
                  <a:moveTo>
                    <a:pt x="889860" y="576837"/>
                  </a:moveTo>
                  <a:lnTo>
                    <a:pt x="842311" y="576837"/>
                  </a:lnTo>
                  <a:lnTo>
                    <a:pt x="842311" y="529287"/>
                  </a:lnTo>
                  <a:lnTo>
                    <a:pt x="889860" y="529287"/>
                  </a:lnTo>
                  <a:lnTo>
                    <a:pt x="889860" y="576837"/>
                  </a:lnTo>
                  <a:close/>
                </a:path>
                <a:path w="2914650" h="577214">
                  <a:moveTo>
                    <a:pt x="794761" y="576837"/>
                  </a:moveTo>
                  <a:lnTo>
                    <a:pt x="747211" y="576837"/>
                  </a:lnTo>
                  <a:lnTo>
                    <a:pt x="747211" y="529287"/>
                  </a:lnTo>
                  <a:lnTo>
                    <a:pt x="794761" y="529287"/>
                  </a:lnTo>
                  <a:lnTo>
                    <a:pt x="794761" y="576837"/>
                  </a:lnTo>
                  <a:close/>
                </a:path>
                <a:path w="2914650" h="577214">
                  <a:moveTo>
                    <a:pt x="699661" y="576837"/>
                  </a:moveTo>
                  <a:lnTo>
                    <a:pt x="652112" y="576837"/>
                  </a:lnTo>
                  <a:lnTo>
                    <a:pt x="652112" y="529287"/>
                  </a:lnTo>
                  <a:lnTo>
                    <a:pt x="699661" y="529287"/>
                  </a:lnTo>
                  <a:lnTo>
                    <a:pt x="699661" y="576837"/>
                  </a:lnTo>
                  <a:close/>
                </a:path>
                <a:path w="2914650" h="577214">
                  <a:moveTo>
                    <a:pt x="604562" y="576837"/>
                  </a:moveTo>
                  <a:lnTo>
                    <a:pt x="557012" y="576837"/>
                  </a:lnTo>
                  <a:lnTo>
                    <a:pt x="557012" y="529287"/>
                  </a:lnTo>
                  <a:lnTo>
                    <a:pt x="604562" y="529287"/>
                  </a:lnTo>
                  <a:lnTo>
                    <a:pt x="604562" y="576837"/>
                  </a:lnTo>
                  <a:close/>
                </a:path>
                <a:path w="2914650" h="577214">
                  <a:moveTo>
                    <a:pt x="509462" y="576837"/>
                  </a:moveTo>
                  <a:lnTo>
                    <a:pt x="461913" y="576837"/>
                  </a:lnTo>
                  <a:lnTo>
                    <a:pt x="461913" y="529287"/>
                  </a:lnTo>
                  <a:lnTo>
                    <a:pt x="509462" y="529287"/>
                  </a:lnTo>
                  <a:lnTo>
                    <a:pt x="509462" y="576837"/>
                  </a:lnTo>
                  <a:close/>
                </a:path>
                <a:path w="2914650" h="577214">
                  <a:moveTo>
                    <a:pt x="414363" y="576837"/>
                  </a:moveTo>
                  <a:lnTo>
                    <a:pt x="366813" y="576837"/>
                  </a:lnTo>
                  <a:lnTo>
                    <a:pt x="366813" y="529287"/>
                  </a:lnTo>
                  <a:lnTo>
                    <a:pt x="414363" y="529287"/>
                  </a:lnTo>
                  <a:lnTo>
                    <a:pt x="414363" y="576837"/>
                  </a:lnTo>
                  <a:close/>
                </a:path>
                <a:path w="2914650" h="577214">
                  <a:moveTo>
                    <a:pt x="319264" y="576837"/>
                  </a:moveTo>
                  <a:lnTo>
                    <a:pt x="271714" y="576837"/>
                  </a:lnTo>
                  <a:lnTo>
                    <a:pt x="271714" y="529287"/>
                  </a:lnTo>
                  <a:lnTo>
                    <a:pt x="319264" y="529287"/>
                  </a:lnTo>
                  <a:lnTo>
                    <a:pt x="319264" y="576837"/>
                  </a:lnTo>
                  <a:close/>
                </a:path>
                <a:path w="2914650" h="577214">
                  <a:moveTo>
                    <a:pt x="224164" y="576837"/>
                  </a:moveTo>
                  <a:lnTo>
                    <a:pt x="176614" y="576837"/>
                  </a:lnTo>
                  <a:lnTo>
                    <a:pt x="176614" y="529287"/>
                  </a:lnTo>
                  <a:lnTo>
                    <a:pt x="224164" y="529287"/>
                  </a:lnTo>
                  <a:lnTo>
                    <a:pt x="224164" y="576837"/>
                  </a:lnTo>
                  <a:close/>
                </a:path>
                <a:path w="2914650" h="577214">
                  <a:moveTo>
                    <a:pt x="129065" y="576837"/>
                  </a:moveTo>
                  <a:lnTo>
                    <a:pt x="81515" y="576837"/>
                  </a:lnTo>
                  <a:lnTo>
                    <a:pt x="81515" y="529287"/>
                  </a:lnTo>
                  <a:lnTo>
                    <a:pt x="129065" y="529287"/>
                  </a:lnTo>
                  <a:lnTo>
                    <a:pt x="129065" y="576837"/>
                  </a:lnTo>
                  <a:close/>
                </a:path>
                <a:path w="2914650" h="577214">
                  <a:moveTo>
                    <a:pt x="33965" y="576837"/>
                  </a:moveTo>
                  <a:lnTo>
                    <a:pt x="0" y="576837"/>
                  </a:lnTo>
                  <a:lnTo>
                    <a:pt x="0" y="529287"/>
                  </a:lnTo>
                  <a:lnTo>
                    <a:pt x="33965" y="529287"/>
                  </a:lnTo>
                  <a:lnTo>
                    <a:pt x="33965" y="576837"/>
                  </a:lnTo>
                  <a:close/>
                </a:path>
                <a:path w="2914650" h="577214">
                  <a:moveTo>
                    <a:pt x="47549" y="576837"/>
                  </a:moveTo>
                  <a:lnTo>
                    <a:pt x="33965" y="576837"/>
                  </a:lnTo>
                  <a:lnTo>
                    <a:pt x="33965" y="563253"/>
                  </a:lnTo>
                  <a:lnTo>
                    <a:pt x="47549" y="563253"/>
                  </a:lnTo>
                  <a:lnTo>
                    <a:pt x="47549" y="576837"/>
                  </a:lnTo>
                  <a:close/>
                </a:path>
                <a:path w="2914650" h="577214">
                  <a:moveTo>
                    <a:pt x="47549" y="515703"/>
                  </a:moveTo>
                  <a:lnTo>
                    <a:pt x="0" y="515703"/>
                  </a:lnTo>
                  <a:lnTo>
                    <a:pt x="0" y="468154"/>
                  </a:lnTo>
                  <a:lnTo>
                    <a:pt x="47549" y="468154"/>
                  </a:lnTo>
                  <a:lnTo>
                    <a:pt x="47549" y="515703"/>
                  </a:lnTo>
                  <a:close/>
                </a:path>
                <a:path w="2914650" h="577214">
                  <a:moveTo>
                    <a:pt x="47549" y="420604"/>
                  </a:moveTo>
                  <a:lnTo>
                    <a:pt x="0" y="420604"/>
                  </a:lnTo>
                  <a:lnTo>
                    <a:pt x="0" y="373054"/>
                  </a:lnTo>
                  <a:lnTo>
                    <a:pt x="47549" y="373054"/>
                  </a:lnTo>
                  <a:lnTo>
                    <a:pt x="47549" y="420604"/>
                  </a:lnTo>
                  <a:close/>
                </a:path>
                <a:path w="2914650" h="577214">
                  <a:moveTo>
                    <a:pt x="47549" y="325504"/>
                  </a:moveTo>
                  <a:lnTo>
                    <a:pt x="0" y="325504"/>
                  </a:lnTo>
                  <a:lnTo>
                    <a:pt x="0" y="277955"/>
                  </a:lnTo>
                  <a:lnTo>
                    <a:pt x="47549" y="277955"/>
                  </a:lnTo>
                  <a:lnTo>
                    <a:pt x="47549" y="325504"/>
                  </a:lnTo>
                  <a:close/>
                </a:path>
                <a:path w="2914650" h="577214">
                  <a:moveTo>
                    <a:pt x="47549" y="230405"/>
                  </a:moveTo>
                  <a:lnTo>
                    <a:pt x="0" y="230405"/>
                  </a:lnTo>
                  <a:lnTo>
                    <a:pt x="0" y="182855"/>
                  </a:lnTo>
                  <a:lnTo>
                    <a:pt x="47549" y="182855"/>
                  </a:lnTo>
                  <a:lnTo>
                    <a:pt x="47549" y="230405"/>
                  </a:lnTo>
                  <a:close/>
                </a:path>
                <a:path w="2914650" h="577214">
                  <a:moveTo>
                    <a:pt x="47549" y="135306"/>
                  </a:moveTo>
                  <a:lnTo>
                    <a:pt x="0" y="135306"/>
                  </a:lnTo>
                  <a:lnTo>
                    <a:pt x="0" y="87756"/>
                  </a:lnTo>
                  <a:lnTo>
                    <a:pt x="47549" y="87756"/>
                  </a:lnTo>
                  <a:lnTo>
                    <a:pt x="47549" y="135306"/>
                  </a:lnTo>
                  <a:close/>
                </a:path>
                <a:path w="2914650" h="577214">
                  <a:moveTo>
                    <a:pt x="47549" y="47549"/>
                  </a:moveTo>
                  <a:lnTo>
                    <a:pt x="0" y="47549"/>
                  </a:lnTo>
                  <a:lnTo>
                    <a:pt x="0" y="0"/>
                  </a:lnTo>
                  <a:lnTo>
                    <a:pt x="47549" y="0"/>
                  </a:lnTo>
                  <a:lnTo>
                    <a:pt x="47549" y="47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48611" y="3591114"/>
              <a:ext cx="2914650" cy="3357879"/>
            </a:xfrm>
            <a:custGeom>
              <a:avLst/>
              <a:gdLst/>
              <a:ahLst/>
              <a:cxnLst/>
              <a:rect l="l" t="t" r="r" b="b"/>
              <a:pathLst>
                <a:path w="2914650" h="3357879">
                  <a:moveTo>
                    <a:pt x="47548" y="2938818"/>
                  </a:moveTo>
                  <a:lnTo>
                    <a:pt x="0" y="2938818"/>
                  </a:lnTo>
                  <a:lnTo>
                    <a:pt x="0" y="3224111"/>
                  </a:lnTo>
                  <a:lnTo>
                    <a:pt x="47548" y="3224111"/>
                  </a:lnTo>
                  <a:lnTo>
                    <a:pt x="47548" y="2938818"/>
                  </a:lnTo>
                  <a:close/>
                </a:path>
                <a:path w="2914650" h="3357879">
                  <a:moveTo>
                    <a:pt x="47548" y="2605963"/>
                  </a:moveTo>
                  <a:lnTo>
                    <a:pt x="0" y="2605963"/>
                  </a:lnTo>
                  <a:lnTo>
                    <a:pt x="0" y="2891269"/>
                  </a:lnTo>
                  <a:lnTo>
                    <a:pt x="47548" y="2891269"/>
                  </a:lnTo>
                  <a:lnTo>
                    <a:pt x="47548" y="2605963"/>
                  </a:lnTo>
                  <a:close/>
                </a:path>
                <a:path w="2914650" h="3357879">
                  <a:moveTo>
                    <a:pt x="47548" y="2273122"/>
                  </a:moveTo>
                  <a:lnTo>
                    <a:pt x="0" y="2273122"/>
                  </a:lnTo>
                  <a:lnTo>
                    <a:pt x="0" y="2558415"/>
                  </a:lnTo>
                  <a:lnTo>
                    <a:pt x="47548" y="2558415"/>
                  </a:lnTo>
                  <a:lnTo>
                    <a:pt x="47548" y="2273122"/>
                  </a:lnTo>
                  <a:close/>
                </a:path>
                <a:path w="2914650" h="3357879">
                  <a:moveTo>
                    <a:pt x="47548" y="1940267"/>
                  </a:moveTo>
                  <a:lnTo>
                    <a:pt x="0" y="1940267"/>
                  </a:lnTo>
                  <a:lnTo>
                    <a:pt x="0" y="2225573"/>
                  </a:lnTo>
                  <a:lnTo>
                    <a:pt x="47548" y="2225573"/>
                  </a:lnTo>
                  <a:lnTo>
                    <a:pt x="47548" y="1940267"/>
                  </a:lnTo>
                  <a:close/>
                </a:path>
                <a:path w="2914650" h="3357879">
                  <a:moveTo>
                    <a:pt x="47548" y="1607426"/>
                  </a:moveTo>
                  <a:lnTo>
                    <a:pt x="0" y="1607426"/>
                  </a:lnTo>
                  <a:lnTo>
                    <a:pt x="0" y="1892719"/>
                  </a:lnTo>
                  <a:lnTo>
                    <a:pt x="47548" y="1892719"/>
                  </a:lnTo>
                  <a:lnTo>
                    <a:pt x="47548" y="1607426"/>
                  </a:lnTo>
                  <a:close/>
                </a:path>
                <a:path w="2914650" h="3357879">
                  <a:moveTo>
                    <a:pt x="47548" y="1274572"/>
                  </a:moveTo>
                  <a:lnTo>
                    <a:pt x="0" y="1274572"/>
                  </a:lnTo>
                  <a:lnTo>
                    <a:pt x="0" y="1559877"/>
                  </a:lnTo>
                  <a:lnTo>
                    <a:pt x="47548" y="1559877"/>
                  </a:lnTo>
                  <a:lnTo>
                    <a:pt x="47548" y="1274572"/>
                  </a:lnTo>
                  <a:close/>
                </a:path>
                <a:path w="2914650" h="3357879">
                  <a:moveTo>
                    <a:pt x="47548" y="941730"/>
                  </a:moveTo>
                  <a:lnTo>
                    <a:pt x="0" y="941730"/>
                  </a:lnTo>
                  <a:lnTo>
                    <a:pt x="0" y="1227023"/>
                  </a:lnTo>
                  <a:lnTo>
                    <a:pt x="47548" y="1227023"/>
                  </a:lnTo>
                  <a:lnTo>
                    <a:pt x="47548" y="941730"/>
                  </a:lnTo>
                  <a:close/>
                </a:path>
                <a:path w="2914650" h="3357879">
                  <a:moveTo>
                    <a:pt x="47548" y="608876"/>
                  </a:moveTo>
                  <a:lnTo>
                    <a:pt x="0" y="608876"/>
                  </a:lnTo>
                  <a:lnTo>
                    <a:pt x="0" y="894181"/>
                  </a:lnTo>
                  <a:lnTo>
                    <a:pt x="47548" y="894181"/>
                  </a:lnTo>
                  <a:lnTo>
                    <a:pt x="47548" y="608876"/>
                  </a:lnTo>
                  <a:close/>
                </a:path>
                <a:path w="2914650" h="3357879">
                  <a:moveTo>
                    <a:pt x="47548" y="276034"/>
                  </a:moveTo>
                  <a:lnTo>
                    <a:pt x="0" y="276034"/>
                  </a:lnTo>
                  <a:lnTo>
                    <a:pt x="0" y="561327"/>
                  </a:lnTo>
                  <a:lnTo>
                    <a:pt x="47548" y="561327"/>
                  </a:lnTo>
                  <a:lnTo>
                    <a:pt x="47548" y="276034"/>
                  </a:lnTo>
                  <a:close/>
                </a:path>
                <a:path w="2914650" h="3357879">
                  <a:moveTo>
                    <a:pt x="199644" y="3309759"/>
                  </a:moveTo>
                  <a:lnTo>
                    <a:pt x="47548" y="3309759"/>
                  </a:lnTo>
                  <a:lnTo>
                    <a:pt x="47548" y="3271659"/>
                  </a:lnTo>
                  <a:lnTo>
                    <a:pt x="0" y="3271659"/>
                  </a:lnTo>
                  <a:lnTo>
                    <a:pt x="0" y="3357308"/>
                  </a:lnTo>
                  <a:lnTo>
                    <a:pt x="47548" y="3357308"/>
                  </a:lnTo>
                  <a:lnTo>
                    <a:pt x="199644" y="3357308"/>
                  </a:lnTo>
                  <a:lnTo>
                    <a:pt x="199644" y="3309759"/>
                  </a:lnTo>
                  <a:close/>
                </a:path>
                <a:path w="2914650" h="3357879">
                  <a:moveTo>
                    <a:pt x="285292" y="0"/>
                  </a:moveTo>
                  <a:lnTo>
                    <a:pt x="47548" y="0"/>
                  </a:lnTo>
                  <a:lnTo>
                    <a:pt x="0" y="0"/>
                  </a:lnTo>
                  <a:lnTo>
                    <a:pt x="0" y="228485"/>
                  </a:lnTo>
                  <a:lnTo>
                    <a:pt x="47548" y="228485"/>
                  </a:lnTo>
                  <a:lnTo>
                    <a:pt x="47548" y="47548"/>
                  </a:lnTo>
                  <a:lnTo>
                    <a:pt x="285292" y="47548"/>
                  </a:lnTo>
                  <a:lnTo>
                    <a:pt x="285292" y="0"/>
                  </a:lnTo>
                  <a:close/>
                </a:path>
                <a:path w="2914650" h="3357879">
                  <a:moveTo>
                    <a:pt x="532498" y="3309759"/>
                  </a:moveTo>
                  <a:lnTo>
                    <a:pt x="247205" y="3309759"/>
                  </a:lnTo>
                  <a:lnTo>
                    <a:pt x="247205" y="3357308"/>
                  </a:lnTo>
                  <a:lnTo>
                    <a:pt x="532498" y="3357308"/>
                  </a:lnTo>
                  <a:lnTo>
                    <a:pt x="532498" y="3309759"/>
                  </a:lnTo>
                  <a:close/>
                </a:path>
                <a:path w="2914650" h="3357879">
                  <a:moveTo>
                    <a:pt x="618147" y="0"/>
                  </a:moveTo>
                  <a:lnTo>
                    <a:pt x="332841" y="0"/>
                  </a:lnTo>
                  <a:lnTo>
                    <a:pt x="332841" y="47548"/>
                  </a:lnTo>
                  <a:lnTo>
                    <a:pt x="618147" y="47548"/>
                  </a:lnTo>
                  <a:lnTo>
                    <a:pt x="618147" y="0"/>
                  </a:lnTo>
                  <a:close/>
                </a:path>
                <a:path w="2914650" h="3357879">
                  <a:moveTo>
                    <a:pt x="865339" y="3309759"/>
                  </a:moveTo>
                  <a:lnTo>
                    <a:pt x="580047" y="3309759"/>
                  </a:lnTo>
                  <a:lnTo>
                    <a:pt x="580047" y="3357308"/>
                  </a:lnTo>
                  <a:lnTo>
                    <a:pt x="865339" y="3357308"/>
                  </a:lnTo>
                  <a:lnTo>
                    <a:pt x="865339" y="3309759"/>
                  </a:lnTo>
                  <a:close/>
                </a:path>
                <a:path w="2914650" h="3357879">
                  <a:moveTo>
                    <a:pt x="950988" y="0"/>
                  </a:moveTo>
                  <a:lnTo>
                    <a:pt x="665695" y="0"/>
                  </a:lnTo>
                  <a:lnTo>
                    <a:pt x="665695" y="47548"/>
                  </a:lnTo>
                  <a:lnTo>
                    <a:pt x="950988" y="47548"/>
                  </a:lnTo>
                  <a:lnTo>
                    <a:pt x="950988" y="0"/>
                  </a:lnTo>
                  <a:close/>
                </a:path>
                <a:path w="2914650" h="3357879">
                  <a:moveTo>
                    <a:pt x="1198194" y="3309759"/>
                  </a:moveTo>
                  <a:lnTo>
                    <a:pt x="912901" y="3309759"/>
                  </a:lnTo>
                  <a:lnTo>
                    <a:pt x="912901" y="3357308"/>
                  </a:lnTo>
                  <a:lnTo>
                    <a:pt x="1198194" y="3357308"/>
                  </a:lnTo>
                  <a:lnTo>
                    <a:pt x="1198194" y="3309759"/>
                  </a:lnTo>
                  <a:close/>
                </a:path>
                <a:path w="2914650" h="3357879">
                  <a:moveTo>
                    <a:pt x="1283843" y="0"/>
                  </a:moveTo>
                  <a:lnTo>
                    <a:pt x="998537" y="0"/>
                  </a:lnTo>
                  <a:lnTo>
                    <a:pt x="998537" y="47548"/>
                  </a:lnTo>
                  <a:lnTo>
                    <a:pt x="1283843" y="47548"/>
                  </a:lnTo>
                  <a:lnTo>
                    <a:pt x="1283843" y="0"/>
                  </a:lnTo>
                  <a:close/>
                </a:path>
                <a:path w="2914650" h="3357879">
                  <a:moveTo>
                    <a:pt x="1531048" y="3309759"/>
                  </a:moveTo>
                  <a:lnTo>
                    <a:pt x="1245743" y="3309759"/>
                  </a:lnTo>
                  <a:lnTo>
                    <a:pt x="1245743" y="3357308"/>
                  </a:lnTo>
                  <a:lnTo>
                    <a:pt x="1531048" y="3357308"/>
                  </a:lnTo>
                  <a:lnTo>
                    <a:pt x="1531048" y="3309759"/>
                  </a:lnTo>
                  <a:close/>
                </a:path>
                <a:path w="2914650" h="3357879">
                  <a:moveTo>
                    <a:pt x="1616684" y="0"/>
                  </a:moveTo>
                  <a:lnTo>
                    <a:pt x="1331391" y="0"/>
                  </a:lnTo>
                  <a:lnTo>
                    <a:pt x="1331391" y="47548"/>
                  </a:lnTo>
                  <a:lnTo>
                    <a:pt x="1616684" y="47548"/>
                  </a:lnTo>
                  <a:lnTo>
                    <a:pt x="1616684" y="0"/>
                  </a:lnTo>
                  <a:close/>
                </a:path>
                <a:path w="2914650" h="3357879">
                  <a:moveTo>
                    <a:pt x="1863890" y="3309759"/>
                  </a:moveTo>
                  <a:lnTo>
                    <a:pt x="1578597" y="3309759"/>
                  </a:lnTo>
                  <a:lnTo>
                    <a:pt x="1578597" y="3357308"/>
                  </a:lnTo>
                  <a:lnTo>
                    <a:pt x="1863890" y="3357308"/>
                  </a:lnTo>
                  <a:lnTo>
                    <a:pt x="1863890" y="3309759"/>
                  </a:lnTo>
                  <a:close/>
                </a:path>
                <a:path w="2914650" h="3357879">
                  <a:moveTo>
                    <a:pt x="1949538" y="0"/>
                  </a:moveTo>
                  <a:lnTo>
                    <a:pt x="1664233" y="0"/>
                  </a:lnTo>
                  <a:lnTo>
                    <a:pt x="1664233" y="47548"/>
                  </a:lnTo>
                  <a:lnTo>
                    <a:pt x="1949538" y="47548"/>
                  </a:lnTo>
                  <a:lnTo>
                    <a:pt x="1949538" y="0"/>
                  </a:lnTo>
                  <a:close/>
                </a:path>
                <a:path w="2914650" h="3357879">
                  <a:moveTo>
                    <a:pt x="2196744" y="3309759"/>
                  </a:moveTo>
                  <a:lnTo>
                    <a:pt x="1911438" y="3309759"/>
                  </a:lnTo>
                  <a:lnTo>
                    <a:pt x="1911438" y="3357308"/>
                  </a:lnTo>
                  <a:lnTo>
                    <a:pt x="2196744" y="3357308"/>
                  </a:lnTo>
                  <a:lnTo>
                    <a:pt x="2196744" y="3309759"/>
                  </a:lnTo>
                  <a:close/>
                </a:path>
                <a:path w="2914650" h="3357879">
                  <a:moveTo>
                    <a:pt x="2282380" y="0"/>
                  </a:moveTo>
                  <a:lnTo>
                    <a:pt x="1997087" y="0"/>
                  </a:lnTo>
                  <a:lnTo>
                    <a:pt x="1997087" y="47548"/>
                  </a:lnTo>
                  <a:lnTo>
                    <a:pt x="2282380" y="47548"/>
                  </a:lnTo>
                  <a:lnTo>
                    <a:pt x="2282380" y="0"/>
                  </a:lnTo>
                  <a:close/>
                </a:path>
                <a:path w="2914650" h="3357879">
                  <a:moveTo>
                    <a:pt x="2529586" y="3309759"/>
                  </a:moveTo>
                  <a:lnTo>
                    <a:pt x="2244293" y="3309759"/>
                  </a:lnTo>
                  <a:lnTo>
                    <a:pt x="2244293" y="3357308"/>
                  </a:lnTo>
                  <a:lnTo>
                    <a:pt x="2529586" y="3357308"/>
                  </a:lnTo>
                  <a:lnTo>
                    <a:pt x="2529586" y="3309759"/>
                  </a:lnTo>
                  <a:close/>
                </a:path>
                <a:path w="2914650" h="3357879">
                  <a:moveTo>
                    <a:pt x="2615234" y="0"/>
                  </a:moveTo>
                  <a:lnTo>
                    <a:pt x="2329929" y="0"/>
                  </a:lnTo>
                  <a:lnTo>
                    <a:pt x="2329929" y="47548"/>
                  </a:lnTo>
                  <a:lnTo>
                    <a:pt x="2615234" y="47548"/>
                  </a:lnTo>
                  <a:lnTo>
                    <a:pt x="2615234" y="0"/>
                  </a:lnTo>
                  <a:close/>
                </a:path>
                <a:path w="2914650" h="3357879">
                  <a:moveTo>
                    <a:pt x="2862440" y="3309759"/>
                  </a:moveTo>
                  <a:lnTo>
                    <a:pt x="2577134" y="3309759"/>
                  </a:lnTo>
                  <a:lnTo>
                    <a:pt x="2577134" y="3357308"/>
                  </a:lnTo>
                  <a:lnTo>
                    <a:pt x="2862440" y="3357308"/>
                  </a:lnTo>
                  <a:lnTo>
                    <a:pt x="2862440" y="3309759"/>
                  </a:lnTo>
                  <a:close/>
                </a:path>
                <a:path w="2914650" h="3357879">
                  <a:moveTo>
                    <a:pt x="2914624" y="3077210"/>
                  </a:moveTo>
                  <a:lnTo>
                    <a:pt x="2867063" y="3077210"/>
                  </a:lnTo>
                  <a:lnTo>
                    <a:pt x="2867063" y="3309620"/>
                  </a:lnTo>
                  <a:lnTo>
                    <a:pt x="2867063" y="3357880"/>
                  </a:lnTo>
                  <a:lnTo>
                    <a:pt x="2909989" y="3357880"/>
                  </a:lnTo>
                  <a:lnTo>
                    <a:pt x="2909989" y="3357308"/>
                  </a:lnTo>
                  <a:lnTo>
                    <a:pt x="2914624" y="3357308"/>
                  </a:lnTo>
                  <a:lnTo>
                    <a:pt x="2914624" y="3309759"/>
                  </a:lnTo>
                  <a:lnTo>
                    <a:pt x="2909989" y="3309759"/>
                  </a:lnTo>
                  <a:lnTo>
                    <a:pt x="2909989" y="3309620"/>
                  </a:lnTo>
                  <a:lnTo>
                    <a:pt x="2914624" y="3309620"/>
                  </a:lnTo>
                  <a:lnTo>
                    <a:pt x="2914624" y="3077210"/>
                  </a:lnTo>
                  <a:close/>
                </a:path>
                <a:path w="2914650" h="3357879">
                  <a:moveTo>
                    <a:pt x="2914624" y="2743797"/>
                  </a:moveTo>
                  <a:lnTo>
                    <a:pt x="2867063" y="2743797"/>
                  </a:lnTo>
                  <a:lnTo>
                    <a:pt x="2867063" y="3029102"/>
                  </a:lnTo>
                  <a:lnTo>
                    <a:pt x="2914624" y="3029102"/>
                  </a:lnTo>
                  <a:lnTo>
                    <a:pt x="2914624" y="2743797"/>
                  </a:lnTo>
                  <a:close/>
                </a:path>
                <a:path w="2914650" h="3357879">
                  <a:moveTo>
                    <a:pt x="2914624" y="2410955"/>
                  </a:moveTo>
                  <a:lnTo>
                    <a:pt x="2867063" y="2410955"/>
                  </a:lnTo>
                  <a:lnTo>
                    <a:pt x="2867063" y="2696248"/>
                  </a:lnTo>
                  <a:lnTo>
                    <a:pt x="2914624" y="2696248"/>
                  </a:lnTo>
                  <a:lnTo>
                    <a:pt x="2914624" y="2410955"/>
                  </a:lnTo>
                  <a:close/>
                </a:path>
                <a:path w="2914650" h="3357879">
                  <a:moveTo>
                    <a:pt x="2914624" y="2078101"/>
                  </a:moveTo>
                  <a:lnTo>
                    <a:pt x="2867063" y="2078101"/>
                  </a:lnTo>
                  <a:lnTo>
                    <a:pt x="2867063" y="2363406"/>
                  </a:lnTo>
                  <a:lnTo>
                    <a:pt x="2914624" y="2363406"/>
                  </a:lnTo>
                  <a:lnTo>
                    <a:pt x="2914624" y="2078101"/>
                  </a:lnTo>
                  <a:close/>
                </a:path>
                <a:path w="2914650" h="3357879">
                  <a:moveTo>
                    <a:pt x="2914624" y="1745259"/>
                  </a:moveTo>
                  <a:lnTo>
                    <a:pt x="2867063" y="1745259"/>
                  </a:lnTo>
                  <a:lnTo>
                    <a:pt x="2867063" y="2030552"/>
                  </a:lnTo>
                  <a:lnTo>
                    <a:pt x="2914624" y="2030552"/>
                  </a:lnTo>
                  <a:lnTo>
                    <a:pt x="2914624" y="1745259"/>
                  </a:lnTo>
                  <a:close/>
                </a:path>
                <a:path w="2914650" h="3357879">
                  <a:moveTo>
                    <a:pt x="2914624" y="1412405"/>
                  </a:moveTo>
                  <a:lnTo>
                    <a:pt x="2867063" y="1412405"/>
                  </a:lnTo>
                  <a:lnTo>
                    <a:pt x="2867063" y="1697710"/>
                  </a:lnTo>
                  <a:lnTo>
                    <a:pt x="2914624" y="1697710"/>
                  </a:lnTo>
                  <a:lnTo>
                    <a:pt x="2914624" y="1412405"/>
                  </a:lnTo>
                  <a:close/>
                </a:path>
                <a:path w="2914650" h="3357879">
                  <a:moveTo>
                    <a:pt x="2914624" y="1079563"/>
                  </a:moveTo>
                  <a:lnTo>
                    <a:pt x="2867063" y="1079563"/>
                  </a:lnTo>
                  <a:lnTo>
                    <a:pt x="2867063" y="1364856"/>
                  </a:lnTo>
                  <a:lnTo>
                    <a:pt x="2914624" y="1364856"/>
                  </a:lnTo>
                  <a:lnTo>
                    <a:pt x="2914624" y="1079563"/>
                  </a:lnTo>
                  <a:close/>
                </a:path>
                <a:path w="2914650" h="3357879">
                  <a:moveTo>
                    <a:pt x="2914624" y="746709"/>
                  </a:moveTo>
                  <a:lnTo>
                    <a:pt x="2867063" y="746709"/>
                  </a:lnTo>
                  <a:lnTo>
                    <a:pt x="2867063" y="1032014"/>
                  </a:lnTo>
                  <a:lnTo>
                    <a:pt x="2914624" y="1032014"/>
                  </a:lnTo>
                  <a:lnTo>
                    <a:pt x="2914624" y="746709"/>
                  </a:lnTo>
                  <a:close/>
                </a:path>
                <a:path w="2914650" h="3357879">
                  <a:moveTo>
                    <a:pt x="2914624" y="413867"/>
                  </a:moveTo>
                  <a:lnTo>
                    <a:pt x="2867063" y="413867"/>
                  </a:lnTo>
                  <a:lnTo>
                    <a:pt x="2867063" y="699160"/>
                  </a:lnTo>
                  <a:lnTo>
                    <a:pt x="2914624" y="699160"/>
                  </a:lnTo>
                  <a:lnTo>
                    <a:pt x="2914624" y="413867"/>
                  </a:lnTo>
                  <a:close/>
                </a:path>
                <a:path w="2914650" h="3357879">
                  <a:moveTo>
                    <a:pt x="2914624" y="81013"/>
                  </a:moveTo>
                  <a:lnTo>
                    <a:pt x="2867063" y="81013"/>
                  </a:lnTo>
                  <a:lnTo>
                    <a:pt x="2867063" y="366318"/>
                  </a:lnTo>
                  <a:lnTo>
                    <a:pt x="2914624" y="366318"/>
                  </a:lnTo>
                  <a:lnTo>
                    <a:pt x="2914624" y="81013"/>
                  </a:lnTo>
                  <a:close/>
                </a:path>
                <a:path w="2914650" h="3357879">
                  <a:moveTo>
                    <a:pt x="2914624" y="0"/>
                  </a:moveTo>
                  <a:lnTo>
                    <a:pt x="2867063" y="0"/>
                  </a:lnTo>
                  <a:lnTo>
                    <a:pt x="2662783" y="0"/>
                  </a:lnTo>
                  <a:lnTo>
                    <a:pt x="2662783" y="33020"/>
                  </a:lnTo>
                  <a:lnTo>
                    <a:pt x="2662783" y="46990"/>
                  </a:lnTo>
                  <a:lnTo>
                    <a:pt x="2914624" y="46990"/>
                  </a:lnTo>
                  <a:lnTo>
                    <a:pt x="2914624" y="33464"/>
                  </a:lnTo>
                  <a:lnTo>
                    <a:pt x="2914624" y="33020"/>
                  </a:lnTo>
                  <a:lnTo>
                    <a:pt x="2914624" y="0"/>
                  </a:lnTo>
                  <a:close/>
                </a:path>
              </a:pathLst>
            </a:custGeom>
            <a:solidFill>
              <a:srgbClr val="00BE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64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450435" cy="1028700"/>
          </a:xfrm>
          <a:custGeom>
            <a:avLst/>
            <a:gdLst/>
            <a:ahLst/>
            <a:cxnLst/>
            <a:rect l="l" t="t" r="r" b="b"/>
            <a:pathLst>
              <a:path w="17450435" h="1028700">
                <a:moveTo>
                  <a:pt x="17355133" y="1028699"/>
                </a:moveTo>
                <a:lnTo>
                  <a:pt x="95249" y="1028699"/>
                </a:lnTo>
                <a:lnTo>
                  <a:pt x="76580" y="1026852"/>
                </a:lnTo>
                <a:lnTo>
                  <a:pt x="27898" y="1000801"/>
                </a:lnTo>
                <a:lnTo>
                  <a:pt x="1847" y="952119"/>
                </a:lnTo>
                <a:lnTo>
                  <a:pt x="0" y="933449"/>
                </a:lnTo>
                <a:lnTo>
                  <a:pt x="0" y="95249"/>
                </a:lnTo>
                <a:lnTo>
                  <a:pt x="16003" y="42405"/>
                </a:lnTo>
                <a:lnTo>
                  <a:pt x="58799" y="7250"/>
                </a:lnTo>
                <a:lnTo>
                  <a:pt x="95249" y="0"/>
                </a:lnTo>
                <a:lnTo>
                  <a:pt x="17355133" y="0"/>
                </a:lnTo>
                <a:lnTo>
                  <a:pt x="17407978" y="16003"/>
                </a:lnTo>
                <a:lnTo>
                  <a:pt x="17443133" y="58799"/>
                </a:lnTo>
                <a:lnTo>
                  <a:pt x="17450384" y="95249"/>
                </a:lnTo>
                <a:lnTo>
                  <a:pt x="17450384" y="933449"/>
                </a:lnTo>
                <a:lnTo>
                  <a:pt x="17434380" y="986294"/>
                </a:lnTo>
                <a:lnTo>
                  <a:pt x="17391584" y="1021449"/>
                </a:lnTo>
                <a:lnTo>
                  <a:pt x="17355133" y="1028699"/>
                </a:lnTo>
                <a:close/>
              </a:path>
            </a:pathLst>
          </a:custGeom>
          <a:solidFill>
            <a:srgbClr val="4EE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rcRect t="1" r="30437" b="-3361"/>
          <a:stretch>
            <a:fillRect/>
          </a:stretch>
        </p:blipFill>
        <p:spPr>
          <a:xfrm>
            <a:off x="493948" y="3181509"/>
            <a:ext cx="3163652" cy="25830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675" y="779304"/>
            <a:ext cx="4691380" cy="2402205"/>
          </a:xfrm>
          <a:prstGeom prst="rect">
            <a:avLst/>
          </a:prstGeom>
        </p:spPr>
        <p:txBody>
          <a:bodyPr vert="horz" wrap="square" lIns="0" tIns="339725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2675"/>
              </a:spcBef>
            </a:pPr>
            <a:r>
              <a:rPr sz="4000" b="1" spc="180" dirty="0">
                <a:solidFill>
                  <a:srgbClr val="181818"/>
                </a:solidFill>
                <a:latin typeface="Trebuchet MS"/>
                <a:cs typeface="Trebuchet MS"/>
              </a:rPr>
              <a:t>Prompt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10" dirty="0">
                <a:solidFill>
                  <a:srgbClr val="181818"/>
                </a:solidFill>
                <a:latin typeface="Trebuchet MS"/>
                <a:cs typeface="Trebuchet MS"/>
              </a:rPr>
              <a:t>by</a:t>
            </a:r>
            <a:r>
              <a:rPr sz="4000" b="1" spc="-18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480" dirty="0">
                <a:solidFill>
                  <a:srgbClr val="181818"/>
                </a:solidFill>
                <a:latin typeface="Trebuchet MS"/>
                <a:cs typeface="Trebuchet MS"/>
              </a:rPr>
              <a:t>PM</a:t>
            </a:r>
            <a:endParaRPr sz="40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6300"/>
              </a:lnSpc>
              <a:spcBef>
                <a:spcPts val="1135"/>
              </a:spcBef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Metrics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are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down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May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10" dirty="0">
                <a:solidFill>
                  <a:srgbClr val="181818"/>
                </a:solidFill>
                <a:latin typeface="Tahoma"/>
                <a:cs typeface="Tahoma"/>
              </a:rPr>
              <a:t>12.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181818"/>
                </a:solidFill>
                <a:latin typeface="Tahoma"/>
                <a:cs typeface="Tahoma"/>
              </a:rPr>
              <a:t>Check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which</a:t>
            </a:r>
            <a:r>
              <a:rPr sz="2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bought</a:t>
            </a:r>
            <a:r>
              <a:rPr sz="2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plans,</a:t>
            </a:r>
            <a:r>
              <a:rPr sz="2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181818"/>
                </a:solidFill>
                <a:latin typeface="Tahoma"/>
                <a:cs typeface="Tahoma"/>
              </a:rPr>
              <a:t>any</a:t>
            </a:r>
            <a:r>
              <a:rPr sz="2000" spc="-1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Tahoma"/>
                <a:cs typeface="Tahoma"/>
              </a:rPr>
              <a:t>payment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failures,</a:t>
            </a:r>
            <a:r>
              <a:rPr sz="2000" spc="-1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sz="2000" spc="-1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those</a:t>
            </a:r>
            <a:r>
              <a:rPr sz="2000" spc="-1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with</a:t>
            </a:r>
            <a:r>
              <a:rPr sz="2000" spc="-1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high</a:t>
            </a:r>
            <a:r>
              <a:rPr sz="2000" spc="-1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failure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frequency.</a:t>
            </a:r>
            <a:r>
              <a:rPr sz="20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Reach</a:t>
            </a:r>
            <a:r>
              <a:rPr sz="20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out</a:t>
            </a:r>
            <a:r>
              <a:rPr sz="20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if</a:t>
            </a:r>
            <a:r>
              <a:rPr sz="2000" spc="-1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needed.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449" y="6182590"/>
            <a:ext cx="3906520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3300"/>
              </a:lnSpc>
              <a:spcBef>
                <a:spcPts val="100"/>
              </a:spcBef>
            </a:pPr>
            <a:r>
              <a:rPr sz="1600" dirty="0">
                <a:solidFill>
                  <a:srgbClr val="FF6FCB"/>
                </a:solidFill>
                <a:latin typeface="Verdana"/>
                <a:cs typeface="Verdana"/>
              </a:rPr>
              <a:t>On</a:t>
            </a:r>
            <a:r>
              <a:rPr sz="1600" spc="-2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95" dirty="0">
                <a:solidFill>
                  <a:srgbClr val="FF6FCB"/>
                </a:solidFill>
                <a:latin typeface="Verdana"/>
                <a:cs typeface="Verdana"/>
              </a:rPr>
              <a:t>May</a:t>
            </a:r>
            <a:r>
              <a:rPr sz="1600" spc="-2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FF6FCB"/>
                </a:solidFill>
                <a:latin typeface="Verdana"/>
                <a:cs typeface="Verdana"/>
              </a:rPr>
              <a:t>12th,</a:t>
            </a:r>
            <a:r>
              <a:rPr sz="1600" spc="-2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110" dirty="0">
                <a:solidFill>
                  <a:srgbClr val="FF6FCB"/>
                </a:solidFill>
                <a:latin typeface="Verdana"/>
                <a:cs typeface="Verdana"/>
              </a:rPr>
              <a:t>check</a:t>
            </a:r>
            <a:r>
              <a:rPr sz="1600" spc="-2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FF6FCB"/>
                </a:solidFill>
                <a:latin typeface="Verdana"/>
                <a:cs typeface="Verdana"/>
              </a:rPr>
              <a:t>the</a:t>
            </a:r>
            <a:r>
              <a:rPr sz="1600" spc="-2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6FCB"/>
                </a:solidFill>
                <a:latin typeface="Verdana"/>
                <a:cs typeface="Verdana"/>
              </a:rPr>
              <a:t>Daily</a:t>
            </a:r>
            <a:r>
              <a:rPr sz="1600" spc="-2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FF6FCB"/>
                </a:solidFill>
                <a:latin typeface="Verdana"/>
                <a:cs typeface="Verdana"/>
              </a:rPr>
              <a:t>Active </a:t>
            </a:r>
            <a:r>
              <a:rPr sz="1600" spc="80" dirty="0">
                <a:solidFill>
                  <a:srgbClr val="FF6FCB"/>
                </a:solidFill>
                <a:latin typeface="Verdana"/>
                <a:cs typeface="Verdana"/>
              </a:rPr>
              <a:t>Users</a:t>
            </a:r>
            <a:r>
              <a:rPr sz="1600" spc="-6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FF6FCB"/>
                </a:solidFill>
                <a:latin typeface="Verdana"/>
                <a:cs typeface="Verdana"/>
              </a:rPr>
              <a:t>(DAU),</a:t>
            </a:r>
            <a:r>
              <a:rPr sz="1600" spc="-6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FF6FCB"/>
                </a:solidFill>
                <a:latin typeface="Verdana"/>
                <a:cs typeface="Verdana"/>
              </a:rPr>
              <a:t>identify</a:t>
            </a:r>
            <a:r>
              <a:rPr sz="1600" spc="-6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FF6FCB"/>
                </a:solidFill>
                <a:latin typeface="Verdana"/>
                <a:cs typeface="Verdana"/>
              </a:rPr>
              <a:t>the</a:t>
            </a:r>
            <a:r>
              <a:rPr sz="1600" spc="-6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95" dirty="0">
                <a:solidFill>
                  <a:srgbClr val="FF6FCB"/>
                </a:solidFill>
                <a:latin typeface="Verdana"/>
                <a:cs typeface="Verdana"/>
              </a:rPr>
              <a:t>users</a:t>
            </a:r>
            <a:r>
              <a:rPr sz="1600" spc="-6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85" dirty="0">
                <a:solidFill>
                  <a:srgbClr val="FF6FCB"/>
                </a:solidFill>
                <a:latin typeface="Verdana"/>
                <a:cs typeface="Verdana"/>
              </a:rPr>
              <a:t>who </a:t>
            </a:r>
            <a:r>
              <a:rPr sz="1600" spc="95" dirty="0">
                <a:solidFill>
                  <a:srgbClr val="FF6FCB"/>
                </a:solidFill>
                <a:latin typeface="Verdana"/>
                <a:cs typeface="Verdana"/>
              </a:rPr>
              <a:t>had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FF6FCB"/>
                </a:solidFill>
                <a:latin typeface="Verdana"/>
                <a:cs typeface="Verdana"/>
              </a:rPr>
              <a:t>the</a:t>
            </a:r>
            <a:r>
              <a:rPr sz="1600" spc="-5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5" dirty="0">
                <a:solidFill>
                  <a:srgbClr val="FF6FCB"/>
                </a:solidFill>
                <a:latin typeface="Verdana"/>
                <a:cs typeface="Verdana"/>
              </a:rPr>
              <a:t>highest</a:t>
            </a:r>
            <a:r>
              <a:rPr sz="1600" spc="-5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80" dirty="0">
                <a:solidFill>
                  <a:srgbClr val="FF6FCB"/>
                </a:solidFill>
                <a:latin typeface="Verdana"/>
                <a:cs typeface="Verdana"/>
              </a:rPr>
              <a:t>frequency</a:t>
            </a:r>
            <a:r>
              <a:rPr sz="1600" spc="-5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50" dirty="0">
                <a:solidFill>
                  <a:srgbClr val="FF6FCB"/>
                </a:solidFill>
                <a:latin typeface="Verdana"/>
                <a:cs typeface="Verdana"/>
              </a:rPr>
              <a:t>of </a:t>
            </a:r>
            <a:r>
              <a:rPr sz="1600" spc="80" dirty="0">
                <a:solidFill>
                  <a:srgbClr val="FF6FCB"/>
                </a:solidFill>
                <a:latin typeface="Verdana"/>
                <a:cs typeface="Verdana"/>
              </a:rPr>
              <a:t>payment</a:t>
            </a:r>
            <a:r>
              <a:rPr sz="1600" spc="-6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65" dirty="0">
                <a:solidFill>
                  <a:srgbClr val="FF6FCB"/>
                </a:solidFill>
                <a:latin typeface="Verdana"/>
                <a:cs typeface="Verdana"/>
              </a:rPr>
              <a:t>failures</a:t>
            </a:r>
            <a:r>
              <a:rPr sz="1600" spc="-7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90" dirty="0">
                <a:solidFill>
                  <a:srgbClr val="FF6FCB"/>
                </a:solidFill>
                <a:latin typeface="Verdana"/>
                <a:cs typeface="Verdana"/>
              </a:rPr>
              <a:t>on</a:t>
            </a:r>
            <a:r>
              <a:rPr sz="1600" spc="-6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5" dirty="0">
                <a:solidFill>
                  <a:srgbClr val="FF6FCB"/>
                </a:solidFill>
                <a:latin typeface="Verdana"/>
                <a:cs typeface="Verdana"/>
              </a:rPr>
              <a:t>that</a:t>
            </a:r>
            <a:r>
              <a:rPr sz="1600" spc="-6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6FCB"/>
                </a:solidFill>
                <a:latin typeface="Verdana"/>
                <a:cs typeface="Verdana"/>
              </a:rPr>
              <a:t>day,</a:t>
            </a:r>
            <a:r>
              <a:rPr sz="1600" spc="-6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0" dirty="0">
                <a:solidFill>
                  <a:srgbClr val="FF6FCB"/>
                </a:solidFill>
                <a:latin typeface="Verdana"/>
                <a:cs typeface="Verdana"/>
              </a:rPr>
              <a:t>and </a:t>
            </a:r>
            <a:r>
              <a:rPr sz="1600" spc="90" dirty="0">
                <a:solidFill>
                  <a:srgbClr val="FF6FCB"/>
                </a:solidFill>
                <a:latin typeface="Verdana"/>
                <a:cs typeface="Verdana"/>
              </a:rPr>
              <a:t>send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95" dirty="0">
                <a:solidFill>
                  <a:srgbClr val="FF6FCB"/>
                </a:solidFill>
                <a:latin typeface="Verdana"/>
                <a:cs typeface="Verdana"/>
              </a:rPr>
              <a:t>them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90" dirty="0">
                <a:solidFill>
                  <a:srgbClr val="FF6FCB"/>
                </a:solidFill>
                <a:latin typeface="Verdana"/>
                <a:cs typeface="Verdana"/>
              </a:rPr>
              <a:t>follow-</a:t>
            </a:r>
            <a:r>
              <a:rPr sz="1600" spc="95" dirty="0">
                <a:solidFill>
                  <a:srgbClr val="FF6FCB"/>
                </a:solidFill>
                <a:latin typeface="Verdana"/>
                <a:cs typeface="Verdana"/>
              </a:rPr>
              <a:t>up</a:t>
            </a:r>
            <a:r>
              <a:rPr sz="1600" spc="-50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75" dirty="0">
                <a:solidFill>
                  <a:srgbClr val="FF6FCB"/>
                </a:solidFill>
                <a:latin typeface="Verdana"/>
                <a:cs typeface="Verdana"/>
              </a:rPr>
              <a:t>emails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35" dirty="0">
                <a:solidFill>
                  <a:srgbClr val="FF6FCB"/>
                </a:solidFill>
                <a:latin typeface="Verdana"/>
                <a:cs typeface="Verdana"/>
              </a:rPr>
              <a:t>to </a:t>
            </a:r>
            <a:r>
              <a:rPr sz="1600" spc="85" dirty="0">
                <a:solidFill>
                  <a:srgbClr val="FF6FCB"/>
                </a:solidFill>
                <a:latin typeface="Verdana"/>
                <a:cs typeface="Verdana"/>
              </a:rPr>
              <a:t>assist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80" dirty="0">
                <a:solidFill>
                  <a:srgbClr val="FF6FCB"/>
                </a:solidFill>
                <a:latin typeface="Verdana"/>
                <a:cs typeface="Verdana"/>
              </a:rPr>
              <a:t>with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60" dirty="0">
                <a:solidFill>
                  <a:srgbClr val="FF6FCB"/>
                </a:solidFill>
                <a:latin typeface="Verdana"/>
                <a:cs typeface="Verdana"/>
              </a:rPr>
              <a:t>resolving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55" dirty="0">
                <a:solidFill>
                  <a:srgbClr val="FF6FCB"/>
                </a:solidFill>
                <a:latin typeface="Verdana"/>
                <a:cs typeface="Verdana"/>
              </a:rPr>
              <a:t>their</a:t>
            </a:r>
            <a:r>
              <a:rPr sz="1600" spc="-55" dirty="0">
                <a:solidFill>
                  <a:srgbClr val="FF6FCB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6FCB"/>
                </a:solidFill>
                <a:latin typeface="Verdana"/>
                <a:cs typeface="Verdana"/>
              </a:rPr>
              <a:t>issues.</a:t>
            </a:r>
            <a:endParaRPr sz="16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21208" y="3534832"/>
            <a:ext cx="3686175" cy="4113529"/>
            <a:chOff x="5921208" y="3534832"/>
            <a:chExt cx="3686175" cy="4113529"/>
          </a:xfrm>
        </p:grpSpPr>
        <p:sp>
          <p:nvSpPr>
            <p:cNvPr id="8" name="object 8"/>
            <p:cNvSpPr/>
            <p:nvPr/>
          </p:nvSpPr>
          <p:spPr>
            <a:xfrm>
              <a:off x="5921208" y="3534832"/>
              <a:ext cx="2416175" cy="2430145"/>
            </a:xfrm>
            <a:custGeom>
              <a:avLst/>
              <a:gdLst/>
              <a:ahLst/>
              <a:cxnLst/>
              <a:rect l="l" t="t" r="r" b="b"/>
              <a:pathLst>
                <a:path w="2416175" h="2430145">
                  <a:moveTo>
                    <a:pt x="1702317" y="391201"/>
                  </a:moveTo>
                  <a:lnTo>
                    <a:pt x="762035" y="391201"/>
                  </a:lnTo>
                  <a:lnTo>
                    <a:pt x="808862" y="367483"/>
                  </a:lnTo>
                  <a:lnTo>
                    <a:pt x="856969" y="346399"/>
                  </a:lnTo>
                  <a:lnTo>
                    <a:pt x="906239" y="328011"/>
                  </a:lnTo>
                  <a:lnTo>
                    <a:pt x="956557" y="312385"/>
                  </a:lnTo>
                  <a:lnTo>
                    <a:pt x="1007806" y="299584"/>
                  </a:lnTo>
                  <a:lnTo>
                    <a:pt x="1059870" y="289673"/>
                  </a:lnTo>
                  <a:lnTo>
                    <a:pt x="1112634" y="282715"/>
                  </a:lnTo>
                  <a:lnTo>
                    <a:pt x="1165981" y="278776"/>
                  </a:lnTo>
                  <a:lnTo>
                    <a:pt x="1295316" y="0"/>
                  </a:lnTo>
                  <a:lnTo>
                    <a:pt x="1745156" y="129883"/>
                  </a:lnTo>
                  <a:lnTo>
                    <a:pt x="1702317" y="391201"/>
                  </a:lnTo>
                  <a:close/>
                </a:path>
                <a:path w="2416175" h="2430145">
                  <a:moveTo>
                    <a:pt x="112450" y="1746801"/>
                  </a:moveTo>
                  <a:lnTo>
                    <a:pt x="0" y="1292150"/>
                  </a:lnTo>
                  <a:lnTo>
                    <a:pt x="271551" y="1189551"/>
                  </a:lnTo>
                  <a:lnTo>
                    <a:pt x="274009" y="1143387"/>
                  </a:lnTo>
                  <a:lnTo>
                    <a:pt x="278897" y="1095999"/>
                  </a:lnTo>
                  <a:lnTo>
                    <a:pt x="286174" y="1049055"/>
                  </a:lnTo>
                  <a:lnTo>
                    <a:pt x="295912" y="1002092"/>
                  </a:lnTo>
                  <a:lnTo>
                    <a:pt x="308153" y="955177"/>
                  </a:lnTo>
                  <a:lnTo>
                    <a:pt x="322305" y="910372"/>
                  </a:lnTo>
                  <a:lnTo>
                    <a:pt x="338480" y="866782"/>
                  </a:lnTo>
                  <a:lnTo>
                    <a:pt x="356602" y="824432"/>
                  </a:lnTo>
                  <a:lnTo>
                    <a:pt x="376598" y="783347"/>
                  </a:lnTo>
                  <a:lnTo>
                    <a:pt x="199857" y="531779"/>
                  </a:lnTo>
                  <a:lnTo>
                    <a:pt x="537209" y="207013"/>
                  </a:lnTo>
                  <a:lnTo>
                    <a:pt x="762035" y="391201"/>
                  </a:lnTo>
                  <a:lnTo>
                    <a:pt x="1702317" y="391201"/>
                  </a:lnTo>
                  <a:lnTo>
                    <a:pt x="1698166" y="416520"/>
                  </a:lnTo>
                  <a:lnTo>
                    <a:pt x="1743068" y="445887"/>
                  </a:lnTo>
                  <a:lnTo>
                    <a:pt x="1785941" y="477594"/>
                  </a:lnTo>
                  <a:lnTo>
                    <a:pt x="1826722" y="511529"/>
                  </a:lnTo>
                  <a:lnTo>
                    <a:pt x="1865350" y="547575"/>
                  </a:lnTo>
                  <a:lnTo>
                    <a:pt x="1901761" y="585620"/>
                  </a:lnTo>
                  <a:lnTo>
                    <a:pt x="1935893" y="625549"/>
                  </a:lnTo>
                  <a:lnTo>
                    <a:pt x="1967682" y="667247"/>
                  </a:lnTo>
                  <a:lnTo>
                    <a:pt x="1997065" y="710601"/>
                  </a:lnTo>
                  <a:lnTo>
                    <a:pt x="2310183" y="710601"/>
                  </a:lnTo>
                  <a:lnTo>
                    <a:pt x="2332865" y="802282"/>
                  </a:lnTo>
                  <a:lnTo>
                    <a:pt x="1228464" y="802282"/>
                  </a:lnTo>
                  <a:lnTo>
                    <a:pt x="1181970" y="802568"/>
                  </a:lnTo>
                  <a:lnTo>
                    <a:pt x="1136328" y="808026"/>
                  </a:lnTo>
                  <a:lnTo>
                    <a:pt x="1091923" y="818445"/>
                  </a:lnTo>
                  <a:lnTo>
                    <a:pt x="1049136" y="833612"/>
                  </a:lnTo>
                  <a:lnTo>
                    <a:pt x="1008353" y="853315"/>
                  </a:lnTo>
                  <a:lnTo>
                    <a:pt x="969957" y="877342"/>
                  </a:lnTo>
                  <a:lnTo>
                    <a:pt x="934331" y="905482"/>
                  </a:lnTo>
                  <a:lnTo>
                    <a:pt x="901858" y="937521"/>
                  </a:lnTo>
                  <a:lnTo>
                    <a:pt x="872923" y="973249"/>
                  </a:lnTo>
                  <a:lnTo>
                    <a:pt x="847909" y="1012454"/>
                  </a:lnTo>
                  <a:lnTo>
                    <a:pt x="827199" y="1054922"/>
                  </a:lnTo>
                  <a:lnTo>
                    <a:pt x="811178" y="1100442"/>
                  </a:lnTo>
                  <a:lnTo>
                    <a:pt x="800487" y="1147504"/>
                  </a:lnTo>
                  <a:lnTo>
                    <a:pt x="795391" y="1194483"/>
                  </a:lnTo>
                  <a:lnTo>
                    <a:pt x="795643" y="1235559"/>
                  </a:lnTo>
                  <a:lnTo>
                    <a:pt x="795677" y="1240994"/>
                  </a:lnTo>
                  <a:lnTo>
                    <a:pt x="801133" y="1286655"/>
                  </a:lnTo>
                  <a:lnTo>
                    <a:pt x="811547" y="1331080"/>
                  </a:lnTo>
                  <a:lnTo>
                    <a:pt x="826707" y="1373886"/>
                  </a:lnTo>
                  <a:lnTo>
                    <a:pt x="846401" y="1414689"/>
                  </a:lnTo>
                  <a:lnTo>
                    <a:pt x="870418" y="1453104"/>
                  </a:lnTo>
                  <a:lnTo>
                    <a:pt x="898545" y="1488749"/>
                  </a:lnTo>
                  <a:lnTo>
                    <a:pt x="930570" y="1521239"/>
                  </a:lnTo>
                  <a:lnTo>
                    <a:pt x="966283" y="1550189"/>
                  </a:lnTo>
                  <a:lnTo>
                    <a:pt x="1005469" y="1575217"/>
                  </a:lnTo>
                  <a:lnTo>
                    <a:pt x="1047918" y="1595937"/>
                  </a:lnTo>
                  <a:lnTo>
                    <a:pt x="1093418" y="1611966"/>
                  </a:lnTo>
                  <a:lnTo>
                    <a:pt x="1140459" y="1622661"/>
                  </a:lnTo>
                  <a:lnTo>
                    <a:pt x="1187415" y="1627760"/>
                  </a:lnTo>
                  <a:lnTo>
                    <a:pt x="2048483" y="1627760"/>
                  </a:lnTo>
                  <a:lnTo>
                    <a:pt x="2039258" y="1646695"/>
                  </a:lnTo>
                  <a:lnTo>
                    <a:pt x="2090377" y="1719441"/>
                  </a:lnTo>
                  <a:lnTo>
                    <a:pt x="418790" y="1719441"/>
                  </a:lnTo>
                  <a:lnTo>
                    <a:pt x="112450" y="1746801"/>
                  </a:lnTo>
                  <a:close/>
                </a:path>
                <a:path w="2416175" h="2430145">
                  <a:moveTo>
                    <a:pt x="2310183" y="710601"/>
                  </a:moveTo>
                  <a:lnTo>
                    <a:pt x="1997065" y="710601"/>
                  </a:lnTo>
                  <a:lnTo>
                    <a:pt x="2303405" y="683203"/>
                  </a:lnTo>
                  <a:lnTo>
                    <a:pt x="2310183" y="710601"/>
                  </a:lnTo>
                  <a:close/>
                </a:path>
                <a:path w="2416175" h="2430145">
                  <a:moveTo>
                    <a:pt x="2048483" y="1627760"/>
                  </a:moveTo>
                  <a:lnTo>
                    <a:pt x="1187415" y="1627760"/>
                  </a:lnTo>
                  <a:lnTo>
                    <a:pt x="1233904" y="1627474"/>
                  </a:lnTo>
                  <a:lnTo>
                    <a:pt x="1279542" y="1622016"/>
                  </a:lnTo>
                  <a:lnTo>
                    <a:pt x="1323945" y="1611597"/>
                  </a:lnTo>
                  <a:lnTo>
                    <a:pt x="1366729" y="1596430"/>
                  </a:lnTo>
                  <a:lnTo>
                    <a:pt x="1407512" y="1576727"/>
                  </a:lnTo>
                  <a:lnTo>
                    <a:pt x="1445909" y="1552700"/>
                  </a:lnTo>
                  <a:lnTo>
                    <a:pt x="1481537" y="1524560"/>
                  </a:lnTo>
                  <a:lnTo>
                    <a:pt x="1514012" y="1492520"/>
                  </a:lnTo>
                  <a:lnTo>
                    <a:pt x="1542951" y="1456792"/>
                  </a:lnTo>
                  <a:lnTo>
                    <a:pt x="1567970" y="1417588"/>
                  </a:lnTo>
                  <a:lnTo>
                    <a:pt x="1588686" y="1375120"/>
                  </a:lnTo>
                  <a:lnTo>
                    <a:pt x="1604716" y="1329600"/>
                  </a:lnTo>
                  <a:lnTo>
                    <a:pt x="1615399" y="1282538"/>
                  </a:lnTo>
                  <a:lnTo>
                    <a:pt x="1620490" y="1235559"/>
                  </a:lnTo>
                  <a:lnTo>
                    <a:pt x="1620235" y="1194483"/>
                  </a:lnTo>
                  <a:lnTo>
                    <a:pt x="1620201" y="1189048"/>
                  </a:lnTo>
                  <a:lnTo>
                    <a:pt x="1614744" y="1143387"/>
                  </a:lnTo>
                  <a:lnTo>
                    <a:pt x="1604330" y="1098962"/>
                  </a:lnTo>
                  <a:lnTo>
                    <a:pt x="1589171" y="1056156"/>
                  </a:lnTo>
                  <a:lnTo>
                    <a:pt x="1569478" y="1015353"/>
                  </a:lnTo>
                  <a:lnTo>
                    <a:pt x="1545464" y="976937"/>
                  </a:lnTo>
                  <a:lnTo>
                    <a:pt x="1517339" y="941293"/>
                  </a:lnTo>
                  <a:lnTo>
                    <a:pt x="1485316" y="908803"/>
                  </a:lnTo>
                  <a:lnTo>
                    <a:pt x="1449607" y="879853"/>
                  </a:lnTo>
                  <a:lnTo>
                    <a:pt x="1410422" y="854825"/>
                  </a:lnTo>
                  <a:lnTo>
                    <a:pt x="1367974" y="834105"/>
                  </a:lnTo>
                  <a:lnTo>
                    <a:pt x="1322475" y="818076"/>
                  </a:lnTo>
                  <a:lnTo>
                    <a:pt x="1275427" y="807381"/>
                  </a:lnTo>
                  <a:lnTo>
                    <a:pt x="1228464" y="802282"/>
                  </a:lnTo>
                  <a:lnTo>
                    <a:pt x="2332865" y="802282"/>
                  </a:lnTo>
                  <a:lnTo>
                    <a:pt x="2415894" y="1137892"/>
                  </a:lnTo>
                  <a:lnTo>
                    <a:pt x="2144305" y="1240491"/>
                  </a:lnTo>
                  <a:lnTo>
                    <a:pt x="2141861" y="1286655"/>
                  </a:lnTo>
                  <a:lnTo>
                    <a:pt x="2136974" y="1334040"/>
                  </a:lnTo>
                  <a:lnTo>
                    <a:pt x="2129692" y="1380978"/>
                  </a:lnTo>
                  <a:lnTo>
                    <a:pt x="2119948" y="1427931"/>
                  </a:lnTo>
                  <a:lnTo>
                    <a:pt x="2107703" y="1474827"/>
                  </a:lnTo>
                  <a:lnTo>
                    <a:pt x="2093571" y="1519654"/>
                  </a:lnTo>
                  <a:lnTo>
                    <a:pt x="2077404" y="1563255"/>
                  </a:lnTo>
                  <a:lnTo>
                    <a:pt x="2059275" y="1605609"/>
                  </a:lnTo>
                  <a:lnTo>
                    <a:pt x="2048483" y="1627760"/>
                  </a:lnTo>
                  <a:close/>
                </a:path>
                <a:path w="2416175" h="2430145">
                  <a:moveTo>
                    <a:pt x="1120540" y="2430042"/>
                  </a:moveTo>
                  <a:lnTo>
                    <a:pt x="670699" y="2300158"/>
                  </a:lnTo>
                  <a:lnTo>
                    <a:pt x="717689" y="2013522"/>
                  </a:lnTo>
                  <a:lnTo>
                    <a:pt x="672800" y="1984143"/>
                  </a:lnTo>
                  <a:lnTo>
                    <a:pt x="629936" y="1952426"/>
                  </a:lnTo>
                  <a:lnTo>
                    <a:pt x="589160" y="1918487"/>
                  </a:lnTo>
                  <a:lnTo>
                    <a:pt x="550533" y="1882438"/>
                  </a:lnTo>
                  <a:lnTo>
                    <a:pt x="514121" y="1844395"/>
                  </a:lnTo>
                  <a:lnTo>
                    <a:pt x="479984" y="1804472"/>
                  </a:lnTo>
                  <a:lnTo>
                    <a:pt x="448186" y="1762782"/>
                  </a:lnTo>
                  <a:lnTo>
                    <a:pt x="418790" y="1719441"/>
                  </a:lnTo>
                  <a:lnTo>
                    <a:pt x="2090377" y="1719441"/>
                  </a:lnTo>
                  <a:lnTo>
                    <a:pt x="2216036" y="1898263"/>
                  </a:lnTo>
                  <a:lnTo>
                    <a:pt x="2070010" y="2038841"/>
                  </a:lnTo>
                  <a:lnTo>
                    <a:pt x="1653821" y="2038841"/>
                  </a:lnTo>
                  <a:lnTo>
                    <a:pt x="1606995" y="2062558"/>
                  </a:lnTo>
                  <a:lnTo>
                    <a:pt x="1558891" y="2083642"/>
                  </a:lnTo>
                  <a:lnTo>
                    <a:pt x="1509626" y="2102028"/>
                  </a:lnTo>
                  <a:lnTo>
                    <a:pt x="1459313" y="2117652"/>
                  </a:lnTo>
                  <a:lnTo>
                    <a:pt x="1408066" y="2130448"/>
                  </a:lnTo>
                  <a:lnTo>
                    <a:pt x="1356001" y="2140353"/>
                  </a:lnTo>
                  <a:lnTo>
                    <a:pt x="1303233" y="2147301"/>
                  </a:lnTo>
                  <a:lnTo>
                    <a:pt x="1249875" y="2151228"/>
                  </a:lnTo>
                  <a:lnTo>
                    <a:pt x="1120540" y="2430042"/>
                  </a:lnTo>
                  <a:close/>
                </a:path>
                <a:path w="2416175" h="2430145">
                  <a:moveTo>
                    <a:pt x="1878684" y="2223029"/>
                  </a:moveTo>
                  <a:lnTo>
                    <a:pt x="1653821" y="2038841"/>
                  </a:lnTo>
                  <a:lnTo>
                    <a:pt x="2070010" y="2038841"/>
                  </a:lnTo>
                  <a:lnTo>
                    <a:pt x="1878684" y="2223029"/>
                  </a:lnTo>
                  <a:close/>
                </a:path>
              </a:pathLst>
            </a:custGeom>
            <a:solidFill>
              <a:srgbClr val="D63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0090" y="4385861"/>
              <a:ext cx="1607185" cy="1595120"/>
            </a:xfrm>
            <a:custGeom>
              <a:avLst/>
              <a:gdLst/>
              <a:ahLst/>
              <a:cxnLst/>
              <a:rect l="l" t="t" r="r" b="b"/>
              <a:pathLst>
                <a:path w="1607184" h="1595120">
                  <a:moveTo>
                    <a:pt x="1348696" y="483597"/>
                  </a:moveTo>
                  <a:lnTo>
                    <a:pt x="270115" y="483597"/>
                  </a:lnTo>
                  <a:lnTo>
                    <a:pt x="295016" y="444622"/>
                  </a:lnTo>
                  <a:lnTo>
                    <a:pt x="322774" y="407557"/>
                  </a:lnTo>
                  <a:lnTo>
                    <a:pt x="353287" y="372584"/>
                  </a:lnTo>
                  <a:lnTo>
                    <a:pt x="386454" y="339889"/>
                  </a:lnTo>
                  <a:lnTo>
                    <a:pt x="422172" y="309654"/>
                  </a:lnTo>
                  <a:lnTo>
                    <a:pt x="460341" y="282063"/>
                  </a:lnTo>
                  <a:lnTo>
                    <a:pt x="438395" y="80152"/>
                  </a:lnTo>
                  <a:lnTo>
                    <a:pt x="737218" y="0"/>
                  </a:lnTo>
                  <a:lnTo>
                    <a:pt x="808458" y="178255"/>
                  </a:lnTo>
                  <a:lnTo>
                    <a:pt x="855610" y="180410"/>
                  </a:lnTo>
                  <a:lnTo>
                    <a:pt x="902100" y="186129"/>
                  </a:lnTo>
                  <a:lnTo>
                    <a:pt x="947751" y="195307"/>
                  </a:lnTo>
                  <a:lnTo>
                    <a:pt x="992385" y="207843"/>
                  </a:lnTo>
                  <a:lnTo>
                    <a:pt x="1035825" y="223632"/>
                  </a:lnTo>
                  <a:lnTo>
                    <a:pt x="1077894" y="242573"/>
                  </a:lnTo>
                  <a:lnTo>
                    <a:pt x="1361985" y="242573"/>
                  </a:lnTo>
                  <a:lnTo>
                    <a:pt x="1460687" y="341318"/>
                  </a:lnTo>
                  <a:lnTo>
                    <a:pt x="1348696" y="483597"/>
                  </a:lnTo>
                  <a:close/>
                </a:path>
                <a:path w="1607184" h="1595120">
                  <a:moveTo>
                    <a:pt x="1361985" y="242573"/>
                  </a:moveTo>
                  <a:lnTo>
                    <a:pt x="1077894" y="242573"/>
                  </a:lnTo>
                  <a:lnTo>
                    <a:pt x="1241905" y="122439"/>
                  </a:lnTo>
                  <a:lnTo>
                    <a:pt x="1361985" y="242573"/>
                  </a:lnTo>
                  <a:close/>
                </a:path>
                <a:path w="1607184" h="1595120">
                  <a:moveTo>
                    <a:pt x="365115" y="1472484"/>
                  </a:moveTo>
                  <a:lnTo>
                    <a:pt x="146370" y="1253604"/>
                  </a:lnTo>
                  <a:lnTo>
                    <a:pt x="265016" y="1102823"/>
                  </a:lnTo>
                  <a:lnTo>
                    <a:pt x="247049" y="1068602"/>
                  </a:lnTo>
                  <a:lnTo>
                    <a:pt x="231119" y="1032977"/>
                  </a:lnTo>
                  <a:lnTo>
                    <a:pt x="217321" y="996007"/>
                  </a:lnTo>
                  <a:lnTo>
                    <a:pt x="205750" y="957747"/>
                  </a:lnTo>
                  <a:lnTo>
                    <a:pt x="192737" y="897349"/>
                  </a:lnTo>
                  <a:lnTo>
                    <a:pt x="185843" y="837122"/>
                  </a:lnTo>
                  <a:lnTo>
                    <a:pt x="0" y="755155"/>
                  </a:lnTo>
                  <a:lnTo>
                    <a:pt x="80079" y="456162"/>
                  </a:lnTo>
                  <a:lnTo>
                    <a:pt x="270115" y="483597"/>
                  </a:lnTo>
                  <a:lnTo>
                    <a:pt x="1348696" y="483597"/>
                  </a:lnTo>
                  <a:lnTo>
                    <a:pt x="1342003" y="492100"/>
                  </a:lnTo>
                  <a:lnTo>
                    <a:pt x="1359428" y="525289"/>
                  </a:lnTo>
                  <a:lnTo>
                    <a:pt x="781392" y="525289"/>
                  </a:lnTo>
                  <a:lnTo>
                    <a:pt x="732874" y="533744"/>
                  </a:lnTo>
                  <a:lnTo>
                    <a:pt x="686631" y="550699"/>
                  </a:lnTo>
                  <a:lnTo>
                    <a:pt x="645318" y="574907"/>
                  </a:lnTo>
                  <a:lnTo>
                    <a:pt x="609479" y="605426"/>
                  </a:lnTo>
                  <a:lnTo>
                    <a:pt x="579659" y="641310"/>
                  </a:lnTo>
                  <a:lnTo>
                    <a:pt x="556404" y="681615"/>
                  </a:lnTo>
                  <a:lnTo>
                    <a:pt x="540259" y="725395"/>
                  </a:lnTo>
                  <a:lnTo>
                    <a:pt x="531768" y="771707"/>
                  </a:lnTo>
                  <a:lnTo>
                    <a:pt x="531476" y="819606"/>
                  </a:lnTo>
                  <a:lnTo>
                    <a:pt x="539929" y="868147"/>
                  </a:lnTo>
                  <a:lnTo>
                    <a:pt x="556874" y="914411"/>
                  </a:lnTo>
                  <a:lnTo>
                    <a:pt x="581069" y="955742"/>
                  </a:lnTo>
                  <a:lnTo>
                    <a:pt x="611569" y="991597"/>
                  </a:lnTo>
                  <a:lnTo>
                    <a:pt x="647431" y="1021430"/>
                  </a:lnTo>
                  <a:lnTo>
                    <a:pt x="687711" y="1044695"/>
                  </a:lnTo>
                  <a:lnTo>
                    <a:pt x="731466" y="1060848"/>
                  </a:lnTo>
                  <a:lnTo>
                    <a:pt x="777753" y="1069343"/>
                  </a:lnTo>
                  <a:lnTo>
                    <a:pt x="1545484" y="1069635"/>
                  </a:lnTo>
                  <a:lnTo>
                    <a:pt x="1534323" y="1111325"/>
                  </a:lnTo>
                  <a:lnTo>
                    <a:pt x="1336904" y="1111325"/>
                  </a:lnTo>
                  <a:lnTo>
                    <a:pt x="1312003" y="1150313"/>
                  </a:lnTo>
                  <a:lnTo>
                    <a:pt x="1284246" y="1187382"/>
                  </a:lnTo>
                  <a:lnTo>
                    <a:pt x="1253732" y="1222352"/>
                  </a:lnTo>
                  <a:lnTo>
                    <a:pt x="1220566" y="1255042"/>
                  </a:lnTo>
                  <a:lnTo>
                    <a:pt x="1184847" y="1285271"/>
                  </a:lnTo>
                  <a:lnTo>
                    <a:pt x="1146679" y="1312859"/>
                  </a:lnTo>
                  <a:lnTo>
                    <a:pt x="1150974" y="1352387"/>
                  </a:lnTo>
                  <a:lnTo>
                    <a:pt x="529126" y="1352387"/>
                  </a:lnTo>
                  <a:lnTo>
                    <a:pt x="365115" y="1472484"/>
                  </a:lnTo>
                  <a:close/>
                </a:path>
                <a:path w="1607184" h="1595120">
                  <a:moveTo>
                    <a:pt x="1545484" y="1069635"/>
                  </a:moveTo>
                  <a:lnTo>
                    <a:pt x="825627" y="1069635"/>
                  </a:lnTo>
                  <a:lnTo>
                    <a:pt x="874145" y="1061178"/>
                  </a:lnTo>
                  <a:lnTo>
                    <a:pt x="920388" y="1044224"/>
                  </a:lnTo>
                  <a:lnTo>
                    <a:pt x="961702" y="1020015"/>
                  </a:lnTo>
                  <a:lnTo>
                    <a:pt x="997540" y="989496"/>
                  </a:lnTo>
                  <a:lnTo>
                    <a:pt x="1027360" y="953612"/>
                  </a:lnTo>
                  <a:lnTo>
                    <a:pt x="1050615" y="913308"/>
                  </a:lnTo>
                  <a:lnTo>
                    <a:pt x="1066760" y="869527"/>
                  </a:lnTo>
                  <a:lnTo>
                    <a:pt x="1075252" y="823215"/>
                  </a:lnTo>
                  <a:lnTo>
                    <a:pt x="1075543" y="775316"/>
                  </a:lnTo>
                  <a:lnTo>
                    <a:pt x="1067091" y="726775"/>
                  </a:lnTo>
                  <a:lnTo>
                    <a:pt x="1050145" y="680522"/>
                  </a:lnTo>
                  <a:lnTo>
                    <a:pt x="1025950" y="639195"/>
                  </a:lnTo>
                  <a:lnTo>
                    <a:pt x="995450" y="603342"/>
                  </a:lnTo>
                  <a:lnTo>
                    <a:pt x="959588" y="573508"/>
                  </a:lnTo>
                  <a:lnTo>
                    <a:pt x="919308" y="550240"/>
                  </a:lnTo>
                  <a:lnTo>
                    <a:pt x="875553" y="534083"/>
                  </a:lnTo>
                  <a:lnTo>
                    <a:pt x="829266" y="525584"/>
                  </a:lnTo>
                  <a:lnTo>
                    <a:pt x="781392" y="525289"/>
                  </a:lnTo>
                  <a:lnTo>
                    <a:pt x="1359428" y="525289"/>
                  </a:lnTo>
                  <a:lnTo>
                    <a:pt x="1375900" y="561950"/>
                  </a:lnTo>
                  <a:lnTo>
                    <a:pt x="1389699" y="598931"/>
                  </a:lnTo>
                  <a:lnTo>
                    <a:pt x="1401270" y="637213"/>
                  </a:lnTo>
                  <a:lnTo>
                    <a:pt x="1414282" y="697578"/>
                  </a:lnTo>
                  <a:lnTo>
                    <a:pt x="1421176" y="757801"/>
                  </a:lnTo>
                  <a:lnTo>
                    <a:pt x="1607020" y="839767"/>
                  </a:lnTo>
                  <a:lnTo>
                    <a:pt x="1545562" y="1069343"/>
                  </a:lnTo>
                  <a:lnTo>
                    <a:pt x="1545484" y="1069635"/>
                  </a:lnTo>
                  <a:close/>
                </a:path>
                <a:path w="1607184" h="1595120">
                  <a:moveTo>
                    <a:pt x="1526979" y="1138761"/>
                  </a:moveTo>
                  <a:lnTo>
                    <a:pt x="1336904" y="1111325"/>
                  </a:lnTo>
                  <a:lnTo>
                    <a:pt x="1534323" y="1111325"/>
                  </a:lnTo>
                  <a:lnTo>
                    <a:pt x="1526979" y="1138761"/>
                  </a:lnTo>
                  <a:close/>
                </a:path>
                <a:path w="1607184" h="1595120">
                  <a:moveTo>
                    <a:pt x="869802" y="1594923"/>
                  </a:moveTo>
                  <a:lnTo>
                    <a:pt x="798561" y="1416668"/>
                  </a:lnTo>
                  <a:lnTo>
                    <a:pt x="751409" y="1414512"/>
                  </a:lnTo>
                  <a:lnTo>
                    <a:pt x="704919" y="1408795"/>
                  </a:lnTo>
                  <a:lnTo>
                    <a:pt x="659268" y="1399620"/>
                  </a:lnTo>
                  <a:lnTo>
                    <a:pt x="614634" y="1387091"/>
                  </a:lnTo>
                  <a:lnTo>
                    <a:pt x="571194" y="1371312"/>
                  </a:lnTo>
                  <a:lnTo>
                    <a:pt x="529126" y="1352387"/>
                  </a:lnTo>
                  <a:lnTo>
                    <a:pt x="1150974" y="1352387"/>
                  </a:lnTo>
                  <a:lnTo>
                    <a:pt x="1168625" y="1514808"/>
                  </a:lnTo>
                  <a:lnTo>
                    <a:pt x="869802" y="1594923"/>
                  </a:lnTo>
                  <a:close/>
                </a:path>
              </a:pathLst>
            </a:custGeom>
            <a:solidFill>
              <a:srgbClr val="33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72591" y="5613618"/>
              <a:ext cx="2059305" cy="2035175"/>
            </a:xfrm>
            <a:custGeom>
              <a:avLst/>
              <a:gdLst/>
              <a:ahLst/>
              <a:cxnLst/>
              <a:rect l="l" t="t" r="r" b="b"/>
              <a:pathLst>
                <a:path w="2059304" h="2035175">
                  <a:moveTo>
                    <a:pt x="1724249" y="637440"/>
                  </a:moveTo>
                  <a:lnTo>
                    <a:pt x="334254" y="637440"/>
                  </a:lnTo>
                  <a:lnTo>
                    <a:pt x="359333" y="594807"/>
                  </a:lnTo>
                  <a:lnTo>
                    <a:pt x="387316" y="553447"/>
                  </a:lnTo>
                  <a:lnTo>
                    <a:pt x="418202" y="513497"/>
                  </a:lnTo>
                  <a:lnTo>
                    <a:pt x="451993" y="475094"/>
                  </a:lnTo>
                  <a:lnTo>
                    <a:pt x="479886" y="446807"/>
                  </a:lnTo>
                  <a:lnTo>
                    <a:pt x="508841" y="420214"/>
                  </a:lnTo>
                  <a:lnTo>
                    <a:pt x="538788" y="395307"/>
                  </a:lnTo>
                  <a:lnTo>
                    <a:pt x="569656" y="372079"/>
                  </a:lnTo>
                  <a:lnTo>
                    <a:pt x="533394" y="114579"/>
                  </a:lnTo>
                  <a:lnTo>
                    <a:pt x="912410" y="0"/>
                  </a:lnTo>
                  <a:lnTo>
                    <a:pt x="1010771" y="225265"/>
                  </a:lnTo>
                  <a:lnTo>
                    <a:pt x="1061501" y="225680"/>
                  </a:lnTo>
                  <a:lnTo>
                    <a:pt x="1112143" y="229328"/>
                  </a:lnTo>
                  <a:lnTo>
                    <a:pt x="1162531" y="236213"/>
                  </a:lnTo>
                  <a:lnTo>
                    <a:pt x="1212498" y="246344"/>
                  </a:lnTo>
                  <a:lnTo>
                    <a:pt x="1261877" y="259726"/>
                  </a:lnTo>
                  <a:lnTo>
                    <a:pt x="1310503" y="276367"/>
                  </a:lnTo>
                  <a:lnTo>
                    <a:pt x="1358208" y="296272"/>
                  </a:lnTo>
                  <a:lnTo>
                    <a:pt x="1733395" y="296272"/>
                  </a:lnTo>
                  <a:lnTo>
                    <a:pt x="1851563" y="407224"/>
                  </a:lnTo>
                  <a:lnTo>
                    <a:pt x="1705872" y="604940"/>
                  </a:lnTo>
                  <a:lnTo>
                    <a:pt x="1724249" y="637440"/>
                  </a:lnTo>
                  <a:close/>
                </a:path>
                <a:path w="2059304" h="2035175">
                  <a:moveTo>
                    <a:pt x="1733395" y="296272"/>
                  </a:moveTo>
                  <a:lnTo>
                    <a:pt x="1358208" y="296272"/>
                  </a:lnTo>
                  <a:lnTo>
                    <a:pt x="1562863" y="136156"/>
                  </a:lnTo>
                  <a:lnTo>
                    <a:pt x="1733395" y="296272"/>
                  </a:lnTo>
                  <a:close/>
                </a:path>
                <a:path w="2059304" h="2035175">
                  <a:moveTo>
                    <a:pt x="496036" y="1898489"/>
                  </a:moveTo>
                  <a:lnTo>
                    <a:pt x="207336" y="1627422"/>
                  </a:lnTo>
                  <a:lnTo>
                    <a:pt x="353027" y="1429668"/>
                  </a:lnTo>
                  <a:lnTo>
                    <a:pt x="327511" y="1384556"/>
                  </a:lnTo>
                  <a:lnTo>
                    <a:pt x="305164" y="1338180"/>
                  </a:lnTo>
                  <a:lnTo>
                    <a:pt x="285992" y="1290706"/>
                  </a:lnTo>
                  <a:lnTo>
                    <a:pt x="270002" y="1242300"/>
                  </a:lnTo>
                  <a:lnTo>
                    <a:pt x="257200" y="1193128"/>
                  </a:lnTo>
                  <a:lnTo>
                    <a:pt x="247591" y="1143355"/>
                  </a:lnTo>
                  <a:lnTo>
                    <a:pt x="241181" y="1093148"/>
                  </a:lnTo>
                  <a:lnTo>
                    <a:pt x="0" y="995726"/>
                  </a:lnTo>
                  <a:lnTo>
                    <a:pt x="90277" y="610080"/>
                  </a:lnTo>
                  <a:lnTo>
                    <a:pt x="334254" y="637440"/>
                  </a:lnTo>
                  <a:lnTo>
                    <a:pt x="1724249" y="637440"/>
                  </a:lnTo>
                  <a:lnTo>
                    <a:pt x="1731389" y="650066"/>
                  </a:lnTo>
                  <a:lnTo>
                    <a:pt x="1740082" y="668111"/>
                  </a:lnTo>
                  <a:lnTo>
                    <a:pt x="1018401" y="668111"/>
                  </a:lnTo>
                  <a:lnTo>
                    <a:pt x="973922" y="672364"/>
                  </a:lnTo>
                  <a:lnTo>
                    <a:pt x="930211" y="682280"/>
                  </a:lnTo>
                  <a:lnTo>
                    <a:pt x="887855" y="697840"/>
                  </a:lnTo>
                  <a:lnTo>
                    <a:pt x="847443" y="719028"/>
                  </a:lnTo>
                  <a:lnTo>
                    <a:pt x="809562" y="745823"/>
                  </a:lnTo>
                  <a:lnTo>
                    <a:pt x="774802" y="778207"/>
                  </a:lnTo>
                  <a:lnTo>
                    <a:pt x="744700" y="814957"/>
                  </a:lnTo>
                  <a:lnTo>
                    <a:pt x="720371" y="854470"/>
                  </a:lnTo>
                  <a:lnTo>
                    <a:pt x="701797" y="896157"/>
                  </a:lnTo>
                  <a:lnTo>
                    <a:pt x="688958" y="939429"/>
                  </a:lnTo>
                  <a:lnTo>
                    <a:pt x="681836" y="983698"/>
                  </a:lnTo>
                  <a:lnTo>
                    <a:pt x="680412" y="1028376"/>
                  </a:lnTo>
                  <a:lnTo>
                    <a:pt x="684667" y="1072875"/>
                  </a:lnTo>
                  <a:lnTo>
                    <a:pt x="694583" y="1116606"/>
                  </a:lnTo>
                  <a:lnTo>
                    <a:pt x="710141" y="1158981"/>
                  </a:lnTo>
                  <a:lnTo>
                    <a:pt x="731322" y="1199411"/>
                  </a:lnTo>
                  <a:lnTo>
                    <a:pt x="758107" y="1237308"/>
                  </a:lnTo>
                  <a:lnTo>
                    <a:pt x="790478" y="1272084"/>
                  </a:lnTo>
                  <a:lnTo>
                    <a:pt x="827212" y="1302200"/>
                  </a:lnTo>
                  <a:lnTo>
                    <a:pt x="866707" y="1326542"/>
                  </a:lnTo>
                  <a:lnTo>
                    <a:pt x="908374" y="1345127"/>
                  </a:lnTo>
                  <a:lnTo>
                    <a:pt x="951627" y="1357976"/>
                  </a:lnTo>
                  <a:lnTo>
                    <a:pt x="995875" y="1365106"/>
                  </a:lnTo>
                  <a:lnTo>
                    <a:pt x="1040531" y="1366535"/>
                  </a:lnTo>
                  <a:lnTo>
                    <a:pt x="1982212" y="1366535"/>
                  </a:lnTo>
                  <a:lnTo>
                    <a:pt x="1975029" y="1397206"/>
                  </a:lnTo>
                  <a:lnTo>
                    <a:pt x="1724645" y="1397206"/>
                  </a:lnTo>
                  <a:lnTo>
                    <a:pt x="1699572" y="1439838"/>
                  </a:lnTo>
                  <a:lnTo>
                    <a:pt x="1671598" y="1481199"/>
                  </a:lnTo>
                  <a:lnTo>
                    <a:pt x="1640713" y="1521149"/>
                  </a:lnTo>
                  <a:lnTo>
                    <a:pt x="1606906" y="1559552"/>
                  </a:lnTo>
                  <a:lnTo>
                    <a:pt x="1579019" y="1587838"/>
                  </a:lnTo>
                  <a:lnTo>
                    <a:pt x="1550072" y="1614432"/>
                  </a:lnTo>
                  <a:lnTo>
                    <a:pt x="1520127" y="1639339"/>
                  </a:lnTo>
                  <a:lnTo>
                    <a:pt x="1489243" y="1662567"/>
                  </a:lnTo>
                  <a:lnTo>
                    <a:pt x="1499919" y="1738373"/>
                  </a:lnTo>
                  <a:lnTo>
                    <a:pt x="700729" y="1738373"/>
                  </a:lnTo>
                  <a:lnTo>
                    <a:pt x="496036" y="1898489"/>
                  </a:lnTo>
                  <a:close/>
                </a:path>
                <a:path w="2059304" h="2035175">
                  <a:moveTo>
                    <a:pt x="1982212" y="1366535"/>
                  </a:moveTo>
                  <a:lnTo>
                    <a:pt x="1040531" y="1366535"/>
                  </a:lnTo>
                  <a:lnTo>
                    <a:pt x="1085008" y="1362282"/>
                  </a:lnTo>
                  <a:lnTo>
                    <a:pt x="1128715" y="1352366"/>
                  </a:lnTo>
                  <a:lnTo>
                    <a:pt x="1171066" y="1336805"/>
                  </a:lnTo>
                  <a:lnTo>
                    <a:pt x="1211473" y="1315618"/>
                  </a:lnTo>
                  <a:lnTo>
                    <a:pt x="1249346" y="1288823"/>
                  </a:lnTo>
                  <a:lnTo>
                    <a:pt x="1284097" y="1256439"/>
                  </a:lnTo>
                  <a:lnTo>
                    <a:pt x="1314200" y="1219688"/>
                  </a:lnTo>
                  <a:lnTo>
                    <a:pt x="1338531" y="1180173"/>
                  </a:lnTo>
                  <a:lnTo>
                    <a:pt x="1357109" y="1138484"/>
                  </a:lnTo>
                  <a:lnTo>
                    <a:pt x="1369951" y="1095209"/>
                  </a:lnTo>
                  <a:lnTo>
                    <a:pt x="1377078" y="1050936"/>
                  </a:lnTo>
                  <a:lnTo>
                    <a:pt x="1378506" y="1006255"/>
                  </a:lnTo>
                  <a:lnTo>
                    <a:pt x="1374256" y="961755"/>
                  </a:lnTo>
                  <a:lnTo>
                    <a:pt x="1364344" y="918023"/>
                  </a:lnTo>
                  <a:lnTo>
                    <a:pt x="1348790" y="875649"/>
                  </a:lnTo>
                  <a:lnTo>
                    <a:pt x="1327612" y="835222"/>
                  </a:lnTo>
                  <a:lnTo>
                    <a:pt x="1300829" y="797330"/>
                  </a:lnTo>
                  <a:lnTo>
                    <a:pt x="1268459" y="762562"/>
                  </a:lnTo>
                  <a:lnTo>
                    <a:pt x="1231725" y="732446"/>
                  </a:lnTo>
                  <a:lnTo>
                    <a:pt x="1192230" y="708104"/>
                  </a:lnTo>
                  <a:lnTo>
                    <a:pt x="1150562" y="689518"/>
                  </a:lnTo>
                  <a:lnTo>
                    <a:pt x="1107309" y="676670"/>
                  </a:lnTo>
                  <a:lnTo>
                    <a:pt x="1063059" y="669540"/>
                  </a:lnTo>
                  <a:lnTo>
                    <a:pt x="1018401" y="668111"/>
                  </a:lnTo>
                  <a:lnTo>
                    <a:pt x="1740082" y="668111"/>
                  </a:lnTo>
                  <a:lnTo>
                    <a:pt x="1772910" y="743933"/>
                  </a:lnTo>
                  <a:lnTo>
                    <a:pt x="1788904" y="792343"/>
                  </a:lnTo>
                  <a:lnTo>
                    <a:pt x="1801713" y="841517"/>
                  </a:lnTo>
                  <a:lnTo>
                    <a:pt x="1811332" y="891291"/>
                  </a:lnTo>
                  <a:lnTo>
                    <a:pt x="1817756" y="941497"/>
                  </a:lnTo>
                  <a:lnTo>
                    <a:pt x="2058938" y="1038920"/>
                  </a:lnTo>
                  <a:lnTo>
                    <a:pt x="1982212" y="1366535"/>
                  </a:lnTo>
                  <a:close/>
                </a:path>
                <a:path w="2059304" h="2035175">
                  <a:moveTo>
                    <a:pt x="1968622" y="1424566"/>
                  </a:moveTo>
                  <a:lnTo>
                    <a:pt x="1724645" y="1397206"/>
                  </a:lnTo>
                  <a:lnTo>
                    <a:pt x="1975029" y="1397206"/>
                  </a:lnTo>
                  <a:lnTo>
                    <a:pt x="1968622" y="1424566"/>
                  </a:lnTo>
                  <a:close/>
                </a:path>
                <a:path w="2059304" h="2035175">
                  <a:moveTo>
                    <a:pt x="1146528" y="2034646"/>
                  </a:moveTo>
                  <a:lnTo>
                    <a:pt x="1048129" y="1809343"/>
                  </a:lnTo>
                  <a:lnTo>
                    <a:pt x="997399" y="1808930"/>
                  </a:lnTo>
                  <a:lnTo>
                    <a:pt x="946757" y="1805288"/>
                  </a:lnTo>
                  <a:lnTo>
                    <a:pt x="896371" y="1798410"/>
                  </a:lnTo>
                  <a:lnTo>
                    <a:pt x="846409" y="1788287"/>
                  </a:lnTo>
                  <a:lnTo>
                    <a:pt x="797036" y="1774912"/>
                  </a:lnTo>
                  <a:lnTo>
                    <a:pt x="748420" y="1758277"/>
                  </a:lnTo>
                  <a:lnTo>
                    <a:pt x="700729" y="1738373"/>
                  </a:lnTo>
                  <a:lnTo>
                    <a:pt x="1499919" y="1738373"/>
                  </a:lnTo>
                  <a:lnTo>
                    <a:pt x="1525505" y="1920067"/>
                  </a:lnTo>
                  <a:lnTo>
                    <a:pt x="1146528" y="2034646"/>
                  </a:lnTo>
                  <a:close/>
                </a:path>
              </a:pathLst>
            </a:custGeom>
            <a:solidFill>
              <a:srgbClr val="DFA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3489" y="3540538"/>
              <a:ext cx="813435" cy="836930"/>
            </a:xfrm>
            <a:custGeom>
              <a:avLst/>
              <a:gdLst/>
              <a:ahLst/>
              <a:cxnLst/>
              <a:rect l="l" t="t" r="r" b="b"/>
              <a:pathLst>
                <a:path w="813434" h="836929">
                  <a:moveTo>
                    <a:pt x="754278" y="183923"/>
                  </a:moveTo>
                  <a:lnTo>
                    <a:pt x="175985" y="183923"/>
                  </a:lnTo>
                  <a:lnTo>
                    <a:pt x="203647" y="159572"/>
                  </a:lnTo>
                  <a:lnTo>
                    <a:pt x="233933" y="138396"/>
                  </a:lnTo>
                  <a:lnTo>
                    <a:pt x="266578" y="120663"/>
                  </a:lnTo>
                  <a:lnTo>
                    <a:pt x="301316" y="106643"/>
                  </a:lnTo>
                  <a:lnTo>
                    <a:pt x="317823" y="0"/>
                  </a:lnTo>
                  <a:lnTo>
                    <a:pt x="482249" y="0"/>
                  </a:lnTo>
                  <a:lnTo>
                    <a:pt x="494299" y="101276"/>
                  </a:lnTo>
                  <a:lnTo>
                    <a:pt x="529866" y="113335"/>
                  </a:lnTo>
                  <a:lnTo>
                    <a:pt x="563476" y="129213"/>
                  </a:lnTo>
                  <a:lnTo>
                    <a:pt x="594868" y="148647"/>
                  </a:lnTo>
                  <a:lnTo>
                    <a:pt x="623785" y="171377"/>
                  </a:lnTo>
                  <a:lnTo>
                    <a:pt x="747038" y="171377"/>
                  </a:lnTo>
                  <a:lnTo>
                    <a:pt x="754278" y="183923"/>
                  </a:lnTo>
                  <a:close/>
                </a:path>
                <a:path w="813434" h="836929">
                  <a:moveTo>
                    <a:pt x="747038" y="171377"/>
                  </a:moveTo>
                  <a:lnTo>
                    <a:pt x="623785" y="171377"/>
                  </a:lnTo>
                  <a:lnTo>
                    <a:pt x="724488" y="132302"/>
                  </a:lnTo>
                  <a:lnTo>
                    <a:pt x="747038" y="171377"/>
                  </a:lnTo>
                  <a:close/>
                </a:path>
                <a:path w="813434" h="836929">
                  <a:moveTo>
                    <a:pt x="88766" y="704630"/>
                  </a:moveTo>
                  <a:lnTo>
                    <a:pt x="6572" y="562162"/>
                  </a:lnTo>
                  <a:lnTo>
                    <a:pt x="88200" y="501094"/>
                  </a:lnTo>
                  <a:lnTo>
                    <a:pt x="83697" y="481049"/>
                  </a:lnTo>
                  <a:lnTo>
                    <a:pt x="80419" y="460564"/>
                  </a:lnTo>
                  <a:lnTo>
                    <a:pt x="78415" y="439683"/>
                  </a:lnTo>
                  <a:lnTo>
                    <a:pt x="77737" y="418447"/>
                  </a:lnTo>
                  <a:lnTo>
                    <a:pt x="78150" y="401962"/>
                  </a:lnTo>
                  <a:lnTo>
                    <a:pt x="79370" y="385679"/>
                  </a:lnTo>
                  <a:lnTo>
                    <a:pt x="81370" y="369615"/>
                  </a:lnTo>
                  <a:lnTo>
                    <a:pt x="84120" y="353789"/>
                  </a:lnTo>
                  <a:lnTo>
                    <a:pt x="0" y="286145"/>
                  </a:lnTo>
                  <a:lnTo>
                    <a:pt x="82194" y="143677"/>
                  </a:lnTo>
                  <a:lnTo>
                    <a:pt x="175985" y="183923"/>
                  </a:lnTo>
                  <a:lnTo>
                    <a:pt x="754278" y="183923"/>
                  </a:lnTo>
                  <a:lnTo>
                    <a:pt x="805898" y="273372"/>
                  </a:lnTo>
                  <a:lnTo>
                    <a:pt x="406627" y="273372"/>
                  </a:lnTo>
                  <a:lnTo>
                    <a:pt x="360796" y="280769"/>
                  </a:lnTo>
                  <a:lnTo>
                    <a:pt x="320989" y="301365"/>
                  </a:lnTo>
                  <a:lnTo>
                    <a:pt x="289597" y="332771"/>
                  </a:lnTo>
                  <a:lnTo>
                    <a:pt x="269010" y="372595"/>
                  </a:lnTo>
                  <a:lnTo>
                    <a:pt x="261616" y="418447"/>
                  </a:lnTo>
                  <a:lnTo>
                    <a:pt x="269010" y="464318"/>
                  </a:lnTo>
                  <a:lnTo>
                    <a:pt x="289597" y="504153"/>
                  </a:lnTo>
                  <a:lnTo>
                    <a:pt x="320989" y="535565"/>
                  </a:lnTo>
                  <a:lnTo>
                    <a:pt x="360796" y="556163"/>
                  </a:lnTo>
                  <a:lnTo>
                    <a:pt x="406627" y="563561"/>
                  </a:lnTo>
                  <a:lnTo>
                    <a:pt x="805864" y="563561"/>
                  </a:lnTo>
                  <a:lnTo>
                    <a:pt x="754280" y="652971"/>
                  </a:lnTo>
                  <a:lnTo>
                    <a:pt x="637270" y="652971"/>
                  </a:lnTo>
                  <a:lnTo>
                    <a:pt x="623019" y="665518"/>
                  </a:lnTo>
                  <a:lnTo>
                    <a:pt x="189470" y="665518"/>
                  </a:lnTo>
                  <a:lnTo>
                    <a:pt x="88766" y="704630"/>
                  </a:lnTo>
                  <a:close/>
                </a:path>
                <a:path w="813434" h="836929">
                  <a:moveTo>
                    <a:pt x="805864" y="563561"/>
                  </a:moveTo>
                  <a:lnTo>
                    <a:pt x="406627" y="563561"/>
                  </a:lnTo>
                  <a:lnTo>
                    <a:pt x="452459" y="556163"/>
                  </a:lnTo>
                  <a:lnTo>
                    <a:pt x="492265" y="535565"/>
                  </a:lnTo>
                  <a:lnTo>
                    <a:pt x="523657" y="504153"/>
                  </a:lnTo>
                  <a:lnTo>
                    <a:pt x="544245" y="464318"/>
                  </a:lnTo>
                  <a:lnTo>
                    <a:pt x="551638" y="418447"/>
                  </a:lnTo>
                  <a:lnTo>
                    <a:pt x="544245" y="372595"/>
                  </a:lnTo>
                  <a:lnTo>
                    <a:pt x="523657" y="332771"/>
                  </a:lnTo>
                  <a:lnTo>
                    <a:pt x="492265" y="301365"/>
                  </a:lnTo>
                  <a:lnTo>
                    <a:pt x="452459" y="280769"/>
                  </a:lnTo>
                  <a:lnTo>
                    <a:pt x="406627" y="273372"/>
                  </a:lnTo>
                  <a:lnTo>
                    <a:pt x="805898" y="273372"/>
                  </a:lnTo>
                  <a:lnTo>
                    <a:pt x="806683" y="274732"/>
                  </a:lnTo>
                  <a:lnTo>
                    <a:pt x="725055" y="335838"/>
                  </a:lnTo>
                  <a:lnTo>
                    <a:pt x="729558" y="355862"/>
                  </a:lnTo>
                  <a:lnTo>
                    <a:pt x="732836" y="376335"/>
                  </a:lnTo>
                  <a:lnTo>
                    <a:pt x="734839" y="397212"/>
                  </a:lnTo>
                  <a:lnTo>
                    <a:pt x="735518" y="418447"/>
                  </a:lnTo>
                  <a:lnTo>
                    <a:pt x="735105" y="434954"/>
                  </a:lnTo>
                  <a:lnTo>
                    <a:pt x="733884" y="451244"/>
                  </a:lnTo>
                  <a:lnTo>
                    <a:pt x="731885" y="467301"/>
                  </a:lnTo>
                  <a:lnTo>
                    <a:pt x="729134" y="483106"/>
                  </a:lnTo>
                  <a:lnTo>
                    <a:pt x="813255" y="550750"/>
                  </a:lnTo>
                  <a:lnTo>
                    <a:pt x="805864" y="563561"/>
                  </a:lnTo>
                  <a:close/>
                </a:path>
                <a:path w="813434" h="836929">
                  <a:moveTo>
                    <a:pt x="731061" y="693218"/>
                  </a:moveTo>
                  <a:lnTo>
                    <a:pt x="637270" y="652971"/>
                  </a:lnTo>
                  <a:lnTo>
                    <a:pt x="754280" y="652971"/>
                  </a:lnTo>
                  <a:lnTo>
                    <a:pt x="731061" y="693218"/>
                  </a:lnTo>
                  <a:close/>
                </a:path>
                <a:path w="813434" h="836929">
                  <a:moveTo>
                    <a:pt x="495432" y="836933"/>
                  </a:moveTo>
                  <a:lnTo>
                    <a:pt x="331005" y="836933"/>
                  </a:lnTo>
                  <a:lnTo>
                    <a:pt x="318956" y="735618"/>
                  </a:lnTo>
                  <a:lnTo>
                    <a:pt x="283388" y="723565"/>
                  </a:lnTo>
                  <a:lnTo>
                    <a:pt x="249779" y="707696"/>
                  </a:lnTo>
                  <a:lnTo>
                    <a:pt x="218387" y="688263"/>
                  </a:lnTo>
                  <a:lnTo>
                    <a:pt x="189470" y="665518"/>
                  </a:lnTo>
                  <a:lnTo>
                    <a:pt x="623019" y="665518"/>
                  </a:lnTo>
                  <a:lnTo>
                    <a:pt x="609591" y="677338"/>
                  </a:lnTo>
                  <a:lnTo>
                    <a:pt x="579302" y="698513"/>
                  </a:lnTo>
                  <a:lnTo>
                    <a:pt x="546655" y="716237"/>
                  </a:lnTo>
                  <a:lnTo>
                    <a:pt x="511901" y="730252"/>
                  </a:lnTo>
                  <a:lnTo>
                    <a:pt x="495432" y="836933"/>
                  </a:lnTo>
                  <a:close/>
                </a:path>
              </a:pathLst>
            </a:custGeom>
            <a:solidFill>
              <a:srgbClr val="4A34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534495" y="238440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4495" y="27082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34495" y="303210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05895" y="779304"/>
            <a:ext cx="4229100" cy="2402205"/>
          </a:xfrm>
          <a:prstGeom prst="rect">
            <a:avLst/>
          </a:prstGeom>
        </p:spPr>
        <p:txBody>
          <a:bodyPr vert="horz" wrap="square" lIns="0" tIns="33972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2675"/>
              </a:spcBef>
            </a:pPr>
            <a:r>
              <a:rPr sz="4000" b="1" spc="240" dirty="0">
                <a:solidFill>
                  <a:srgbClr val="181818"/>
                </a:solidFill>
                <a:latin typeface="Trebuchet MS"/>
                <a:cs typeface="Trebuchet MS"/>
              </a:rPr>
              <a:t>Master</a:t>
            </a:r>
            <a:r>
              <a:rPr sz="4000" b="1" spc="-17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45" dirty="0">
                <a:solidFill>
                  <a:srgbClr val="181818"/>
                </a:solidFill>
                <a:latin typeface="Trebuchet MS"/>
                <a:cs typeface="Trebuchet MS"/>
              </a:rPr>
              <a:t>Agent</a:t>
            </a:r>
            <a:endParaRPr sz="4000">
              <a:latin typeface="Trebuchet MS"/>
              <a:cs typeface="Trebuchet MS"/>
            </a:endParaRPr>
          </a:p>
          <a:p>
            <a:pPr marL="12700" marR="5080" indent="128270">
              <a:lnSpc>
                <a:spcPts val="2550"/>
              </a:lnSpc>
              <a:spcBef>
                <a:spcPts val="1235"/>
              </a:spcBef>
            </a:pP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Master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Agent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breaks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down</a:t>
            </a:r>
            <a:r>
              <a:rPr sz="2000" spc="-1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task: 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Sales</a:t>
            </a:r>
            <a:r>
              <a:rPr sz="2000" spc="-1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Check</a:t>
            </a:r>
            <a:r>
              <a:rPr sz="2000" spc="-114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459" dirty="0">
                <a:solidFill>
                  <a:srgbClr val="181818"/>
                </a:solidFill>
                <a:latin typeface="Tahoma"/>
                <a:cs typeface="Tahoma"/>
              </a:rPr>
              <a:t>→</a:t>
            </a:r>
            <a:r>
              <a:rPr sz="2000" spc="-114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50" spc="1730" dirty="0">
                <a:solidFill>
                  <a:srgbClr val="181818"/>
                </a:solidFill>
                <a:latin typeface="Webdings"/>
                <a:cs typeface="Webdings"/>
              </a:rPr>
              <a:t>💰</a:t>
            </a:r>
            <a:r>
              <a:rPr sz="2250" spc="-5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Revenue</a:t>
            </a:r>
            <a:r>
              <a:rPr sz="2000" spc="-114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Agent </a:t>
            </a:r>
            <a:r>
              <a:rPr sz="2000" spc="65" dirty="0">
                <a:solidFill>
                  <a:srgbClr val="181818"/>
                </a:solidFill>
                <a:latin typeface="Tahoma"/>
                <a:cs typeface="Tahoma"/>
              </a:rPr>
              <a:t>Payment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181818"/>
                </a:solidFill>
                <a:latin typeface="Tahoma"/>
                <a:cs typeface="Tahoma"/>
              </a:rPr>
              <a:t>Issues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459" dirty="0">
                <a:solidFill>
                  <a:srgbClr val="181818"/>
                </a:solidFill>
                <a:latin typeface="Tahoma"/>
                <a:cs typeface="Tahoma"/>
              </a:rPr>
              <a:t>→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250" spc="1730" dirty="0">
                <a:solidFill>
                  <a:srgbClr val="181818"/>
                </a:solidFill>
                <a:latin typeface="Webdings"/>
                <a:cs typeface="Webdings"/>
              </a:rPr>
              <a:t>💳</a:t>
            </a:r>
            <a:r>
              <a:rPr sz="2250" spc="40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Failure</a:t>
            </a:r>
            <a:r>
              <a:rPr sz="2000" spc="-1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55" dirty="0">
                <a:solidFill>
                  <a:srgbClr val="181818"/>
                </a:solidFill>
                <a:latin typeface="Tahoma"/>
                <a:cs typeface="Tahoma"/>
              </a:rPr>
              <a:t>Agent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Follow-up</a:t>
            </a:r>
            <a:r>
              <a:rPr sz="2000" spc="-1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Needed</a:t>
            </a:r>
            <a:r>
              <a:rPr sz="2000" spc="-1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459" dirty="0">
                <a:solidFill>
                  <a:srgbClr val="181818"/>
                </a:solidFill>
                <a:latin typeface="Tahoma"/>
                <a:cs typeface="Tahoma"/>
              </a:rPr>
              <a:t>→</a:t>
            </a:r>
            <a:r>
              <a:rPr sz="2000" spc="-1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950" dirty="0">
                <a:solidFill>
                  <a:srgbClr val="181818"/>
                </a:solidFill>
                <a:latin typeface="MS Gothic"/>
                <a:cs typeface="MS Gothic"/>
              </a:rPr>
              <a:t>✉</a:t>
            </a:r>
            <a:r>
              <a:rPr sz="1950" spc="-465" dirty="0">
                <a:solidFill>
                  <a:srgbClr val="181818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Email</a:t>
            </a:r>
            <a:r>
              <a:rPr sz="2000" spc="-1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Agent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rcRect r="32677"/>
          <a:stretch>
            <a:fillRect/>
          </a:stretch>
        </p:blipFill>
        <p:spPr>
          <a:xfrm>
            <a:off x="10965048" y="2765405"/>
            <a:ext cx="3665352" cy="27812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516889" y="779304"/>
            <a:ext cx="4562475" cy="1754505"/>
          </a:xfrm>
          <a:prstGeom prst="rect">
            <a:avLst/>
          </a:prstGeom>
        </p:spPr>
        <p:txBody>
          <a:bodyPr vert="horz" wrap="square" lIns="0" tIns="339725" rIns="0" bIns="0" rtlCol="0">
            <a:spAutoFit/>
          </a:bodyPr>
          <a:lstStyle/>
          <a:p>
            <a:pPr marL="1194435">
              <a:lnSpc>
                <a:spcPct val="100000"/>
              </a:lnSpc>
              <a:spcBef>
                <a:spcPts val="2675"/>
              </a:spcBef>
            </a:pPr>
            <a:r>
              <a:rPr sz="4000" b="1" spc="220" dirty="0">
                <a:solidFill>
                  <a:srgbClr val="181818"/>
                </a:solidFill>
                <a:latin typeface="Trebuchet MS"/>
                <a:cs typeface="Trebuchet MS"/>
              </a:rPr>
              <a:t>Response</a:t>
            </a:r>
            <a:endParaRPr sz="4000" dirty="0">
              <a:latin typeface="Trebuchet MS"/>
              <a:cs typeface="Trebuchet MS"/>
            </a:endParaRPr>
          </a:p>
          <a:p>
            <a:pPr marL="12700" marR="5080">
              <a:lnSpc>
                <a:spcPct val="106300"/>
              </a:lnSpc>
              <a:spcBef>
                <a:spcPts val="1135"/>
              </a:spcBef>
            </a:pPr>
            <a:r>
              <a:rPr sz="2000" spc="114" dirty="0">
                <a:solidFill>
                  <a:srgbClr val="181818"/>
                </a:solidFill>
                <a:latin typeface="Tahoma"/>
                <a:cs typeface="Tahoma"/>
              </a:rPr>
              <a:t>Command</a:t>
            </a:r>
            <a:r>
              <a:rPr sz="2000" spc="-1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Center</a:t>
            </a:r>
            <a:r>
              <a:rPr sz="2000" spc="-1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parses</a:t>
            </a:r>
            <a:r>
              <a:rPr sz="2000" spc="-1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intent,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dispatches</a:t>
            </a:r>
            <a:r>
              <a:rPr sz="2000" spc="-17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3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181818"/>
                </a:solidFill>
                <a:latin typeface="Tahoma"/>
                <a:cs typeface="Tahoma"/>
              </a:rPr>
              <a:t>agents</a:t>
            </a:r>
            <a:r>
              <a:rPr sz="2000" spc="-1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simultaneously.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85004" y="5609349"/>
            <a:ext cx="2989580" cy="6134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30"/>
              </a:spcBef>
            </a:pPr>
            <a:r>
              <a:rPr sz="1800" spc="1385" dirty="0">
                <a:latin typeface="Webdings"/>
                <a:cs typeface="Webdings"/>
              </a:rPr>
              <a:t>📊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Verdana"/>
                <a:cs typeface="Verdana"/>
              </a:rPr>
              <a:t>Daily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Active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80" dirty="0">
                <a:latin typeface="Verdana"/>
                <a:cs typeface="Verdana"/>
              </a:rPr>
              <a:t>Users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-350" dirty="0">
                <a:latin typeface="Verdana"/>
                <a:cs typeface="Verdana"/>
              </a:rPr>
              <a:t>(DAU): </a:t>
            </a:r>
            <a:r>
              <a:rPr sz="1600" dirty="0">
                <a:latin typeface="Verdana"/>
                <a:cs typeface="Verdana"/>
              </a:rPr>
              <a:t>Total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65" dirty="0">
                <a:latin typeface="Verdana"/>
                <a:cs typeface="Verdana"/>
              </a:rPr>
              <a:t>DAU: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1,377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85004" y="6454949"/>
            <a:ext cx="5385435" cy="11772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spc="1385" dirty="0">
                <a:latin typeface="Webdings"/>
                <a:cs typeface="Webdings"/>
              </a:rPr>
              <a:t>💳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600" spc="90" dirty="0">
                <a:latin typeface="Verdana"/>
                <a:cs typeface="Verdana"/>
              </a:rPr>
              <a:t>Payment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Failures:</a:t>
            </a:r>
            <a:endParaRPr sz="1600">
              <a:latin typeface="Verdana"/>
              <a:cs typeface="Verdana"/>
            </a:endParaRPr>
          </a:p>
          <a:p>
            <a:pPr marL="12700" marR="2185035">
              <a:lnSpc>
                <a:spcPts val="2220"/>
              </a:lnSpc>
              <a:spcBef>
                <a:spcPts val="80"/>
              </a:spcBef>
            </a:pPr>
            <a:r>
              <a:rPr sz="1600" spc="70" dirty="0">
                <a:latin typeface="Verdana"/>
                <a:cs typeface="Verdana"/>
              </a:rPr>
              <a:t>User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with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105" dirty="0">
                <a:latin typeface="Verdana"/>
                <a:cs typeface="Verdana"/>
              </a:rPr>
              <a:t>Most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Failures: </a:t>
            </a:r>
            <a:r>
              <a:rPr sz="1600" spc="45" dirty="0">
                <a:latin typeface="Verdana"/>
                <a:cs typeface="Verdana"/>
                <a:hlinkClick r:id="rId4"/>
              </a:rPr>
              <a:t>Sourabhcomplex@gmail.com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600" spc="55" dirty="0">
                <a:latin typeface="Verdana"/>
                <a:cs typeface="Verdana"/>
              </a:rPr>
              <a:t>Failure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Count: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5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spc="100" dirty="0">
                <a:latin typeface="Verdana"/>
                <a:cs typeface="Verdana"/>
              </a:rPr>
              <a:t>unsuccessful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spc="80" dirty="0">
                <a:latin typeface="Verdana"/>
                <a:cs typeface="Verdana"/>
              </a:rPr>
              <a:t>payment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attempts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85004" y="7864283"/>
            <a:ext cx="5735320" cy="8953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spc="1385" dirty="0">
                <a:latin typeface="Webdings"/>
                <a:cs typeface="Webdings"/>
              </a:rPr>
              <a:t>📦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600" spc="105" dirty="0">
                <a:latin typeface="Verdana"/>
                <a:cs typeface="Verdana"/>
              </a:rPr>
              <a:t>Purchase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Insight: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ts val="2220"/>
              </a:lnSpc>
              <a:spcBef>
                <a:spcPts val="55"/>
              </a:spcBef>
            </a:pPr>
            <a:r>
              <a:rPr sz="1600" spc="140" dirty="0">
                <a:latin typeface="Verdana"/>
                <a:cs typeface="Verdana"/>
              </a:rPr>
              <a:t>6-</a:t>
            </a:r>
            <a:r>
              <a:rPr sz="1600" spc="105" dirty="0">
                <a:latin typeface="Verdana"/>
                <a:cs typeface="Verdana"/>
              </a:rPr>
              <a:t>Month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85" dirty="0">
                <a:latin typeface="Verdana"/>
                <a:cs typeface="Verdana"/>
              </a:rPr>
              <a:t>Plan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Purchases: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55" dirty="0">
                <a:latin typeface="Verdana"/>
                <a:cs typeface="Verdana"/>
              </a:rPr>
              <a:t>Data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not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50" dirty="0">
                <a:latin typeface="Verdana"/>
                <a:cs typeface="Verdana"/>
              </a:rPr>
              <a:t>available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for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70" dirty="0">
                <a:latin typeface="Verdana"/>
                <a:cs typeface="Verdana"/>
              </a:rPr>
              <a:t>May </a:t>
            </a:r>
            <a:r>
              <a:rPr sz="1600" spc="-25" dirty="0">
                <a:latin typeface="Verdana"/>
                <a:cs typeface="Verdana"/>
              </a:rPr>
              <a:t>12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85004" y="8991751"/>
            <a:ext cx="5808345" cy="8953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spc="1385" dirty="0">
                <a:latin typeface="Webdings"/>
                <a:cs typeface="Webdings"/>
              </a:rPr>
              <a:t>📬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Verdana"/>
                <a:cs typeface="Verdana"/>
              </a:rPr>
              <a:t>Follow-</a:t>
            </a:r>
            <a:r>
              <a:rPr sz="1600" spc="95" dirty="0">
                <a:latin typeface="Verdana"/>
                <a:cs typeface="Verdana"/>
              </a:rPr>
              <a:t>up</a:t>
            </a:r>
            <a:r>
              <a:rPr sz="1600" spc="-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Action: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ts val="2220"/>
              </a:lnSpc>
              <a:spcBef>
                <a:spcPts val="55"/>
              </a:spcBef>
            </a:pPr>
            <a:r>
              <a:rPr sz="1600" dirty="0">
                <a:latin typeface="Verdana"/>
                <a:cs typeface="Verdana"/>
              </a:rPr>
              <a:t>Sent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100" dirty="0">
                <a:latin typeface="Verdana"/>
                <a:cs typeface="Verdana"/>
              </a:rPr>
              <a:t>an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90" dirty="0">
                <a:latin typeface="Verdana"/>
                <a:cs typeface="Verdana"/>
              </a:rPr>
              <a:t>outreach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65" dirty="0">
                <a:latin typeface="Verdana"/>
                <a:cs typeface="Verdana"/>
              </a:rPr>
              <a:t>email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60" dirty="0">
                <a:latin typeface="Verdana"/>
                <a:cs typeface="Verdana"/>
              </a:rPr>
              <a:t>to</a:t>
            </a:r>
            <a:r>
              <a:rPr sz="1600" dirty="0">
                <a:latin typeface="Verdana"/>
                <a:cs typeface="Verdana"/>
              </a:rPr>
              <a:t> Sourabh,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45" dirty="0">
                <a:latin typeface="Verdana"/>
                <a:cs typeface="Verdana"/>
              </a:rPr>
              <a:t>inviting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95" dirty="0">
                <a:latin typeface="Verdana"/>
                <a:cs typeface="Verdana"/>
              </a:rPr>
              <a:t>them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45" dirty="0">
                <a:latin typeface="Verdana"/>
                <a:cs typeface="Verdana"/>
              </a:rPr>
              <a:t>for </a:t>
            </a:r>
            <a:r>
              <a:rPr sz="1600" spc="95" dirty="0">
                <a:latin typeface="Verdana"/>
                <a:cs typeface="Verdana"/>
              </a:rPr>
              <a:t>a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spc="80" dirty="0">
                <a:latin typeface="Verdana"/>
                <a:cs typeface="Verdana"/>
              </a:rPr>
              <a:t>feedback</a:t>
            </a:r>
            <a:r>
              <a:rPr sz="1600" spc="-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call.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048385" y="5419991"/>
            <a:ext cx="800735" cy="800735"/>
            <a:chOff x="17048385" y="5419991"/>
            <a:chExt cx="800735" cy="800735"/>
          </a:xfrm>
        </p:grpSpPr>
        <p:sp>
          <p:nvSpPr>
            <p:cNvPr id="23" name="object 23"/>
            <p:cNvSpPr/>
            <p:nvPr/>
          </p:nvSpPr>
          <p:spPr>
            <a:xfrm>
              <a:off x="17048385" y="5419991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4" h="800735">
                  <a:moveTo>
                    <a:pt x="400121" y="800242"/>
                  </a:moveTo>
                  <a:lnTo>
                    <a:pt x="353521" y="797545"/>
                  </a:lnTo>
                  <a:lnTo>
                    <a:pt x="308483" y="789655"/>
                  </a:lnTo>
                  <a:lnTo>
                    <a:pt x="265310" y="776875"/>
                  </a:lnTo>
                  <a:lnTo>
                    <a:pt x="224305" y="759508"/>
                  </a:lnTo>
                  <a:lnTo>
                    <a:pt x="185770" y="737856"/>
                  </a:lnTo>
                  <a:lnTo>
                    <a:pt x="150007" y="712223"/>
                  </a:lnTo>
                  <a:lnTo>
                    <a:pt x="117319" y="682909"/>
                  </a:lnTo>
                  <a:lnTo>
                    <a:pt x="88008" y="650220"/>
                  </a:lnTo>
                  <a:lnTo>
                    <a:pt x="62377" y="614456"/>
                  </a:lnTo>
                  <a:lnTo>
                    <a:pt x="40727" y="575921"/>
                  </a:lnTo>
                  <a:lnTo>
                    <a:pt x="23363" y="534917"/>
                  </a:lnTo>
                  <a:lnTo>
                    <a:pt x="10585" y="491747"/>
                  </a:lnTo>
                  <a:lnTo>
                    <a:pt x="2696" y="446715"/>
                  </a:lnTo>
                  <a:lnTo>
                    <a:pt x="0" y="400121"/>
                  </a:lnTo>
                  <a:lnTo>
                    <a:pt x="2696" y="353527"/>
                  </a:lnTo>
                  <a:lnTo>
                    <a:pt x="10585" y="308494"/>
                  </a:lnTo>
                  <a:lnTo>
                    <a:pt x="23363" y="265325"/>
                  </a:lnTo>
                  <a:lnTo>
                    <a:pt x="40727" y="224321"/>
                  </a:lnTo>
                  <a:lnTo>
                    <a:pt x="62377" y="185786"/>
                  </a:lnTo>
                  <a:lnTo>
                    <a:pt x="88008" y="150022"/>
                  </a:lnTo>
                  <a:lnTo>
                    <a:pt x="117319" y="117332"/>
                  </a:lnTo>
                  <a:lnTo>
                    <a:pt x="150007" y="88019"/>
                  </a:lnTo>
                  <a:lnTo>
                    <a:pt x="185770" y="62385"/>
                  </a:lnTo>
                  <a:lnTo>
                    <a:pt x="224305" y="40734"/>
                  </a:lnTo>
                  <a:lnTo>
                    <a:pt x="265310" y="23366"/>
                  </a:lnTo>
                  <a:lnTo>
                    <a:pt x="308483" y="10587"/>
                  </a:lnTo>
                  <a:lnTo>
                    <a:pt x="353521" y="2697"/>
                  </a:lnTo>
                  <a:lnTo>
                    <a:pt x="400121" y="0"/>
                  </a:lnTo>
                  <a:lnTo>
                    <a:pt x="446721" y="2697"/>
                  </a:lnTo>
                  <a:lnTo>
                    <a:pt x="491759" y="10587"/>
                  </a:lnTo>
                  <a:lnTo>
                    <a:pt x="534931" y="23366"/>
                  </a:lnTo>
                  <a:lnTo>
                    <a:pt x="575936" y="40734"/>
                  </a:lnTo>
                  <a:lnTo>
                    <a:pt x="614472" y="62385"/>
                  </a:lnTo>
                  <a:lnTo>
                    <a:pt x="650235" y="88019"/>
                  </a:lnTo>
                  <a:lnTo>
                    <a:pt x="682923" y="117332"/>
                  </a:lnTo>
                  <a:lnTo>
                    <a:pt x="712234" y="150022"/>
                  </a:lnTo>
                  <a:lnTo>
                    <a:pt x="737865" y="185786"/>
                  </a:lnTo>
                  <a:lnTo>
                    <a:pt x="759514" y="224321"/>
                  </a:lnTo>
                  <a:lnTo>
                    <a:pt x="776879" y="265325"/>
                  </a:lnTo>
                  <a:lnTo>
                    <a:pt x="789657" y="308494"/>
                  </a:lnTo>
                  <a:lnTo>
                    <a:pt x="797546" y="353527"/>
                  </a:lnTo>
                  <a:lnTo>
                    <a:pt x="800242" y="400121"/>
                  </a:lnTo>
                  <a:lnTo>
                    <a:pt x="800242" y="406512"/>
                  </a:lnTo>
                  <a:lnTo>
                    <a:pt x="794653" y="466900"/>
                  </a:lnTo>
                  <a:lnTo>
                    <a:pt x="784089" y="512753"/>
                  </a:lnTo>
                  <a:lnTo>
                    <a:pt x="768421" y="556444"/>
                  </a:lnTo>
                  <a:lnTo>
                    <a:pt x="747987" y="597637"/>
                  </a:lnTo>
                  <a:lnTo>
                    <a:pt x="723124" y="635991"/>
                  </a:lnTo>
                  <a:lnTo>
                    <a:pt x="694170" y="671172"/>
                  </a:lnTo>
                  <a:lnTo>
                    <a:pt x="661462" y="702840"/>
                  </a:lnTo>
                  <a:lnTo>
                    <a:pt x="625336" y="730658"/>
                  </a:lnTo>
                  <a:lnTo>
                    <a:pt x="586130" y="754288"/>
                  </a:lnTo>
                  <a:lnTo>
                    <a:pt x="544182" y="773394"/>
                  </a:lnTo>
                  <a:lnTo>
                    <a:pt x="474414" y="793311"/>
                  </a:lnTo>
                  <a:lnTo>
                    <a:pt x="400121" y="800242"/>
                  </a:lnTo>
                  <a:close/>
                </a:path>
              </a:pathLst>
            </a:custGeom>
            <a:solidFill>
              <a:srgbClr val="1CB4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389" y="5641741"/>
              <a:ext cx="590771" cy="5516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7239038" y="5623390"/>
              <a:ext cx="483234" cy="393700"/>
            </a:xfrm>
            <a:custGeom>
              <a:avLst/>
              <a:gdLst/>
              <a:ahLst/>
              <a:cxnLst/>
              <a:rect l="l" t="t" r="r" b="b"/>
              <a:pathLst>
                <a:path w="483234" h="393700">
                  <a:moveTo>
                    <a:pt x="183869" y="393444"/>
                  </a:moveTo>
                  <a:lnTo>
                    <a:pt x="181655" y="391231"/>
                  </a:lnTo>
                  <a:lnTo>
                    <a:pt x="181441" y="391409"/>
                  </a:lnTo>
                  <a:lnTo>
                    <a:pt x="0" y="209968"/>
                  </a:lnTo>
                  <a:lnTo>
                    <a:pt x="94112" y="115819"/>
                  </a:lnTo>
                  <a:lnTo>
                    <a:pt x="183690" y="205398"/>
                  </a:lnTo>
                  <a:lnTo>
                    <a:pt x="389089" y="0"/>
                  </a:lnTo>
                  <a:lnTo>
                    <a:pt x="483237" y="94112"/>
                  </a:lnTo>
                  <a:lnTo>
                    <a:pt x="183869" y="393444"/>
                  </a:lnTo>
                  <a:close/>
                </a:path>
              </a:pathLst>
            </a:custGeom>
            <a:solidFill>
              <a:srgbClr val="FE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7048385" y="7745158"/>
            <a:ext cx="876300" cy="876300"/>
            <a:chOff x="17048385" y="7745158"/>
            <a:chExt cx="876300" cy="876300"/>
          </a:xfrm>
        </p:grpSpPr>
        <p:sp>
          <p:nvSpPr>
            <p:cNvPr id="27" name="object 27"/>
            <p:cNvSpPr/>
            <p:nvPr/>
          </p:nvSpPr>
          <p:spPr>
            <a:xfrm>
              <a:off x="17048385" y="7745158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49" y="876299"/>
                  </a:moveTo>
                  <a:lnTo>
                    <a:pt x="395203" y="874190"/>
                  </a:lnTo>
                  <a:lnTo>
                    <a:pt x="352671" y="867880"/>
                  </a:lnTo>
                  <a:lnTo>
                    <a:pt x="310961" y="857433"/>
                  </a:lnTo>
                  <a:lnTo>
                    <a:pt x="270477" y="842947"/>
                  </a:lnTo>
                  <a:lnTo>
                    <a:pt x="231607" y="824563"/>
                  </a:lnTo>
                  <a:lnTo>
                    <a:pt x="194726" y="802458"/>
                  </a:lnTo>
                  <a:lnTo>
                    <a:pt x="160190" y="776844"/>
                  </a:lnTo>
                  <a:lnTo>
                    <a:pt x="128331" y="747968"/>
                  </a:lnTo>
                  <a:lnTo>
                    <a:pt x="99455" y="716109"/>
                  </a:lnTo>
                  <a:lnTo>
                    <a:pt x="73841" y="681573"/>
                  </a:lnTo>
                  <a:lnTo>
                    <a:pt x="51736" y="644692"/>
                  </a:lnTo>
                  <a:lnTo>
                    <a:pt x="33352" y="605822"/>
                  </a:lnTo>
                  <a:lnTo>
                    <a:pt x="18866" y="565338"/>
                  </a:lnTo>
                  <a:lnTo>
                    <a:pt x="8418" y="523628"/>
                  </a:lnTo>
                  <a:lnTo>
                    <a:pt x="2109" y="481096"/>
                  </a:lnTo>
                  <a:lnTo>
                    <a:pt x="0" y="438149"/>
                  </a:lnTo>
                  <a:lnTo>
                    <a:pt x="131" y="427394"/>
                  </a:lnTo>
                  <a:lnTo>
                    <a:pt x="3295" y="384512"/>
                  </a:lnTo>
                  <a:lnTo>
                    <a:pt x="10646" y="342147"/>
                  </a:lnTo>
                  <a:lnTo>
                    <a:pt x="22115" y="300707"/>
                  </a:lnTo>
                  <a:lnTo>
                    <a:pt x="37590" y="260590"/>
                  </a:lnTo>
                  <a:lnTo>
                    <a:pt x="56922" y="222183"/>
                  </a:lnTo>
                  <a:lnTo>
                    <a:pt x="79926" y="185856"/>
                  </a:lnTo>
                  <a:lnTo>
                    <a:pt x="106380" y="151959"/>
                  </a:lnTo>
                  <a:lnTo>
                    <a:pt x="136030" y="120818"/>
                  </a:lnTo>
                  <a:lnTo>
                    <a:pt x="168588" y="92733"/>
                  </a:lnTo>
                  <a:lnTo>
                    <a:pt x="203743" y="67975"/>
                  </a:lnTo>
                  <a:lnTo>
                    <a:pt x="241155" y="46782"/>
                  </a:lnTo>
                  <a:lnTo>
                    <a:pt x="280464" y="29357"/>
                  </a:lnTo>
                  <a:lnTo>
                    <a:pt x="321292" y="15870"/>
                  </a:lnTo>
                  <a:lnTo>
                    <a:pt x="363246" y="6449"/>
                  </a:lnTo>
                  <a:lnTo>
                    <a:pt x="405920" y="1186"/>
                  </a:lnTo>
                  <a:lnTo>
                    <a:pt x="438149" y="0"/>
                  </a:lnTo>
                  <a:lnTo>
                    <a:pt x="448905" y="131"/>
                  </a:lnTo>
                  <a:lnTo>
                    <a:pt x="491787" y="3295"/>
                  </a:lnTo>
                  <a:lnTo>
                    <a:pt x="534152" y="10646"/>
                  </a:lnTo>
                  <a:lnTo>
                    <a:pt x="575592" y="22115"/>
                  </a:lnTo>
                  <a:lnTo>
                    <a:pt x="615709" y="37590"/>
                  </a:lnTo>
                  <a:lnTo>
                    <a:pt x="654116" y="56922"/>
                  </a:lnTo>
                  <a:lnTo>
                    <a:pt x="690443" y="79926"/>
                  </a:lnTo>
                  <a:lnTo>
                    <a:pt x="724340" y="106380"/>
                  </a:lnTo>
                  <a:lnTo>
                    <a:pt x="755481" y="136030"/>
                  </a:lnTo>
                  <a:lnTo>
                    <a:pt x="783565" y="168588"/>
                  </a:lnTo>
                  <a:lnTo>
                    <a:pt x="808324" y="203743"/>
                  </a:lnTo>
                  <a:lnTo>
                    <a:pt x="829517" y="241155"/>
                  </a:lnTo>
                  <a:lnTo>
                    <a:pt x="846941" y="280464"/>
                  </a:lnTo>
                  <a:lnTo>
                    <a:pt x="860429" y="321292"/>
                  </a:lnTo>
                  <a:lnTo>
                    <a:pt x="869850" y="363246"/>
                  </a:lnTo>
                  <a:lnTo>
                    <a:pt x="875113" y="405920"/>
                  </a:lnTo>
                  <a:lnTo>
                    <a:pt x="876299" y="438149"/>
                  </a:lnTo>
                  <a:lnTo>
                    <a:pt x="876168" y="448905"/>
                  </a:lnTo>
                  <a:lnTo>
                    <a:pt x="873004" y="491787"/>
                  </a:lnTo>
                  <a:lnTo>
                    <a:pt x="865653" y="534152"/>
                  </a:lnTo>
                  <a:lnTo>
                    <a:pt x="854184" y="575592"/>
                  </a:lnTo>
                  <a:lnTo>
                    <a:pt x="838709" y="615709"/>
                  </a:lnTo>
                  <a:lnTo>
                    <a:pt x="819377" y="654116"/>
                  </a:lnTo>
                  <a:lnTo>
                    <a:pt x="796372" y="690443"/>
                  </a:lnTo>
                  <a:lnTo>
                    <a:pt x="769918" y="724340"/>
                  </a:lnTo>
                  <a:lnTo>
                    <a:pt x="740269" y="755481"/>
                  </a:lnTo>
                  <a:lnTo>
                    <a:pt x="707711" y="783565"/>
                  </a:lnTo>
                  <a:lnTo>
                    <a:pt x="672556" y="808324"/>
                  </a:lnTo>
                  <a:lnTo>
                    <a:pt x="635144" y="829517"/>
                  </a:lnTo>
                  <a:lnTo>
                    <a:pt x="595834" y="846941"/>
                  </a:lnTo>
                  <a:lnTo>
                    <a:pt x="555007" y="860429"/>
                  </a:lnTo>
                  <a:lnTo>
                    <a:pt x="513053" y="869850"/>
                  </a:lnTo>
                  <a:lnTo>
                    <a:pt x="470379" y="875113"/>
                  </a:lnTo>
                  <a:lnTo>
                    <a:pt x="438149" y="876299"/>
                  </a:lnTo>
                  <a:close/>
                </a:path>
              </a:pathLst>
            </a:custGeom>
            <a:solidFill>
              <a:srgbClr val="FF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00929" y="789828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05627" y="571209"/>
                  </a:moveTo>
                  <a:lnTo>
                    <a:pt x="459253" y="552001"/>
                  </a:lnTo>
                  <a:lnTo>
                    <a:pt x="285605" y="378353"/>
                  </a:lnTo>
                  <a:lnTo>
                    <a:pt x="111958" y="552001"/>
                  </a:lnTo>
                  <a:lnTo>
                    <a:pt x="101671" y="560403"/>
                  </a:lnTo>
                  <a:lnTo>
                    <a:pt x="90263" y="566406"/>
                  </a:lnTo>
                  <a:lnTo>
                    <a:pt x="78109" y="570008"/>
                  </a:lnTo>
                  <a:lnTo>
                    <a:pt x="65584" y="571209"/>
                  </a:lnTo>
                  <a:lnTo>
                    <a:pt x="53059" y="570008"/>
                  </a:lnTo>
                  <a:lnTo>
                    <a:pt x="19210" y="552001"/>
                  </a:lnTo>
                  <a:lnTo>
                    <a:pt x="0" y="505627"/>
                  </a:lnTo>
                  <a:lnTo>
                    <a:pt x="4802" y="480949"/>
                  </a:lnTo>
                  <a:lnTo>
                    <a:pt x="19210" y="459253"/>
                  </a:lnTo>
                  <a:lnTo>
                    <a:pt x="192858" y="285605"/>
                  </a:lnTo>
                  <a:lnTo>
                    <a:pt x="19210" y="111958"/>
                  </a:lnTo>
                  <a:lnTo>
                    <a:pt x="4802" y="90262"/>
                  </a:lnTo>
                  <a:lnTo>
                    <a:pt x="0" y="65584"/>
                  </a:lnTo>
                  <a:lnTo>
                    <a:pt x="4802" y="40906"/>
                  </a:lnTo>
                  <a:lnTo>
                    <a:pt x="19210" y="19210"/>
                  </a:lnTo>
                  <a:lnTo>
                    <a:pt x="40902" y="4802"/>
                  </a:lnTo>
                  <a:lnTo>
                    <a:pt x="65581" y="0"/>
                  </a:lnTo>
                  <a:lnTo>
                    <a:pt x="90261" y="4802"/>
                  </a:lnTo>
                  <a:lnTo>
                    <a:pt x="111958" y="19210"/>
                  </a:lnTo>
                  <a:lnTo>
                    <a:pt x="285605" y="192858"/>
                  </a:lnTo>
                  <a:lnTo>
                    <a:pt x="459253" y="19210"/>
                  </a:lnTo>
                  <a:lnTo>
                    <a:pt x="480949" y="4802"/>
                  </a:lnTo>
                  <a:lnTo>
                    <a:pt x="505627" y="0"/>
                  </a:lnTo>
                  <a:lnTo>
                    <a:pt x="530305" y="4802"/>
                  </a:lnTo>
                  <a:lnTo>
                    <a:pt x="552001" y="19210"/>
                  </a:lnTo>
                  <a:lnTo>
                    <a:pt x="566409" y="40906"/>
                  </a:lnTo>
                  <a:lnTo>
                    <a:pt x="571211" y="65584"/>
                  </a:lnTo>
                  <a:lnTo>
                    <a:pt x="566409" y="90262"/>
                  </a:lnTo>
                  <a:lnTo>
                    <a:pt x="552001" y="111958"/>
                  </a:lnTo>
                  <a:lnTo>
                    <a:pt x="378353" y="285605"/>
                  </a:lnTo>
                  <a:lnTo>
                    <a:pt x="552001" y="459253"/>
                  </a:lnTo>
                  <a:lnTo>
                    <a:pt x="566409" y="480949"/>
                  </a:lnTo>
                  <a:lnTo>
                    <a:pt x="571211" y="505627"/>
                  </a:lnTo>
                  <a:lnTo>
                    <a:pt x="566409" y="530305"/>
                  </a:lnTo>
                  <a:lnTo>
                    <a:pt x="552001" y="552001"/>
                  </a:lnTo>
                  <a:lnTo>
                    <a:pt x="541713" y="560403"/>
                  </a:lnTo>
                  <a:lnTo>
                    <a:pt x="530306" y="566406"/>
                  </a:lnTo>
                  <a:lnTo>
                    <a:pt x="518152" y="570008"/>
                  </a:lnTo>
                  <a:lnTo>
                    <a:pt x="505627" y="57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7048385" y="6481158"/>
            <a:ext cx="800735" cy="800735"/>
            <a:chOff x="17048385" y="6481158"/>
            <a:chExt cx="800735" cy="800735"/>
          </a:xfrm>
        </p:grpSpPr>
        <p:sp>
          <p:nvSpPr>
            <p:cNvPr id="30" name="object 30"/>
            <p:cNvSpPr/>
            <p:nvPr/>
          </p:nvSpPr>
          <p:spPr>
            <a:xfrm>
              <a:off x="17048385" y="6481158"/>
              <a:ext cx="800735" cy="800735"/>
            </a:xfrm>
            <a:custGeom>
              <a:avLst/>
              <a:gdLst/>
              <a:ahLst/>
              <a:cxnLst/>
              <a:rect l="l" t="t" r="r" b="b"/>
              <a:pathLst>
                <a:path w="800734" h="800734">
                  <a:moveTo>
                    <a:pt x="400121" y="800242"/>
                  </a:moveTo>
                  <a:lnTo>
                    <a:pt x="353521" y="797545"/>
                  </a:lnTo>
                  <a:lnTo>
                    <a:pt x="308483" y="789655"/>
                  </a:lnTo>
                  <a:lnTo>
                    <a:pt x="265310" y="776875"/>
                  </a:lnTo>
                  <a:lnTo>
                    <a:pt x="224305" y="759508"/>
                  </a:lnTo>
                  <a:lnTo>
                    <a:pt x="185770" y="737856"/>
                  </a:lnTo>
                  <a:lnTo>
                    <a:pt x="150007" y="712223"/>
                  </a:lnTo>
                  <a:lnTo>
                    <a:pt x="117319" y="682909"/>
                  </a:lnTo>
                  <a:lnTo>
                    <a:pt x="88008" y="650220"/>
                  </a:lnTo>
                  <a:lnTo>
                    <a:pt x="62377" y="614456"/>
                  </a:lnTo>
                  <a:lnTo>
                    <a:pt x="40727" y="575921"/>
                  </a:lnTo>
                  <a:lnTo>
                    <a:pt x="23363" y="534917"/>
                  </a:lnTo>
                  <a:lnTo>
                    <a:pt x="10585" y="491747"/>
                  </a:lnTo>
                  <a:lnTo>
                    <a:pt x="2696" y="446715"/>
                  </a:lnTo>
                  <a:lnTo>
                    <a:pt x="0" y="400121"/>
                  </a:lnTo>
                  <a:lnTo>
                    <a:pt x="2696" y="353527"/>
                  </a:lnTo>
                  <a:lnTo>
                    <a:pt x="10585" y="308494"/>
                  </a:lnTo>
                  <a:lnTo>
                    <a:pt x="23363" y="265325"/>
                  </a:lnTo>
                  <a:lnTo>
                    <a:pt x="40727" y="224321"/>
                  </a:lnTo>
                  <a:lnTo>
                    <a:pt x="62377" y="185786"/>
                  </a:lnTo>
                  <a:lnTo>
                    <a:pt x="88008" y="150022"/>
                  </a:lnTo>
                  <a:lnTo>
                    <a:pt x="117319" y="117332"/>
                  </a:lnTo>
                  <a:lnTo>
                    <a:pt x="150007" y="88019"/>
                  </a:lnTo>
                  <a:lnTo>
                    <a:pt x="185770" y="62385"/>
                  </a:lnTo>
                  <a:lnTo>
                    <a:pt x="224305" y="40734"/>
                  </a:lnTo>
                  <a:lnTo>
                    <a:pt x="265310" y="23366"/>
                  </a:lnTo>
                  <a:lnTo>
                    <a:pt x="308483" y="10587"/>
                  </a:lnTo>
                  <a:lnTo>
                    <a:pt x="353521" y="2697"/>
                  </a:lnTo>
                  <a:lnTo>
                    <a:pt x="400121" y="0"/>
                  </a:lnTo>
                  <a:lnTo>
                    <a:pt x="446721" y="2697"/>
                  </a:lnTo>
                  <a:lnTo>
                    <a:pt x="491759" y="10587"/>
                  </a:lnTo>
                  <a:lnTo>
                    <a:pt x="534931" y="23366"/>
                  </a:lnTo>
                  <a:lnTo>
                    <a:pt x="575936" y="40734"/>
                  </a:lnTo>
                  <a:lnTo>
                    <a:pt x="614472" y="62385"/>
                  </a:lnTo>
                  <a:lnTo>
                    <a:pt x="650235" y="88019"/>
                  </a:lnTo>
                  <a:lnTo>
                    <a:pt x="682923" y="117332"/>
                  </a:lnTo>
                  <a:lnTo>
                    <a:pt x="712234" y="150022"/>
                  </a:lnTo>
                  <a:lnTo>
                    <a:pt x="737865" y="185786"/>
                  </a:lnTo>
                  <a:lnTo>
                    <a:pt x="759514" y="224321"/>
                  </a:lnTo>
                  <a:lnTo>
                    <a:pt x="776879" y="265325"/>
                  </a:lnTo>
                  <a:lnTo>
                    <a:pt x="789657" y="308494"/>
                  </a:lnTo>
                  <a:lnTo>
                    <a:pt x="797546" y="353527"/>
                  </a:lnTo>
                  <a:lnTo>
                    <a:pt x="800242" y="400121"/>
                  </a:lnTo>
                  <a:lnTo>
                    <a:pt x="800242" y="406512"/>
                  </a:lnTo>
                  <a:lnTo>
                    <a:pt x="794653" y="466900"/>
                  </a:lnTo>
                  <a:lnTo>
                    <a:pt x="784089" y="512753"/>
                  </a:lnTo>
                  <a:lnTo>
                    <a:pt x="768421" y="556444"/>
                  </a:lnTo>
                  <a:lnTo>
                    <a:pt x="747987" y="597637"/>
                  </a:lnTo>
                  <a:lnTo>
                    <a:pt x="723124" y="635991"/>
                  </a:lnTo>
                  <a:lnTo>
                    <a:pt x="694170" y="671172"/>
                  </a:lnTo>
                  <a:lnTo>
                    <a:pt x="661462" y="702840"/>
                  </a:lnTo>
                  <a:lnTo>
                    <a:pt x="625336" y="730658"/>
                  </a:lnTo>
                  <a:lnTo>
                    <a:pt x="586130" y="754288"/>
                  </a:lnTo>
                  <a:lnTo>
                    <a:pt x="544182" y="773394"/>
                  </a:lnTo>
                  <a:lnTo>
                    <a:pt x="474414" y="793311"/>
                  </a:lnTo>
                  <a:lnTo>
                    <a:pt x="400121" y="800242"/>
                  </a:lnTo>
                  <a:close/>
                </a:path>
              </a:pathLst>
            </a:custGeom>
            <a:solidFill>
              <a:srgbClr val="1CB4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389" y="6702909"/>
              <a:ext cx="590771" cy="55160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7239038" y="6684557"/>
              <a:ext cx="483234" cy="393700"/>
            </a:xfrm>
            <a:custGeom>
              <a:avLst/>
              <a:gdLst/>
              <a:ahLst/>
              <a:cxnLst/>
              <a:rect l="l" t="t" r="r" b="b"/>
              <a:pathLst>
                <a:path w="483234" h="393700">
                  <a:moveTo>
                    <a:pt x="183869" y="393444"/>
                  </a:moveTo>
                  <a:lnTo>
                    <a:pt x="181655" y="391231"/>
                  </a:lnTo>
                  <a:lnTo>
                    <a:pt x="181441" y="391409"/>
                  </a:lnTo>
                  <a:lnTo>
                    <a:pt x="0" y="209968"/>
                  </a:lnTo>
                  <a:lnTo>
                    <a:pt x="94112" y="115819"/>
                  </a:lnTo>
                  <a:lnTo>
                    <a:pt x="183690" y="205398"/>
                  </a:lnTo>
                  <a:lnTo>
                    <a:pt x="389089" y="0"/>
                  </a:lnTo>
                  <a:lnTo>
                    <a:pt x="483237" y="94112"/>
                  </a:lnTo>
                  <a:lnTo>
                    <a:pt x="183869" y="393444"/>
                  </a:lnTo>
                  <a:close/>
                </a:path>
              </a:pathLst>
            </a:custGeom>
            <a:solidFill>
              <a:srgbClr val="FE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7048385" y="9074950"/>
            <a:ext cx="876300" cy="876300"/>
            <a:chOff x="17048385" y="9074950"/>
            <a:chExt cx="876300" cy="876300"/>
          </a:xfrm>
        </p:grpSpPr>
        <p:sp>
          <p:nvSpPr>
            <p:cNvPr id="34" name="object 34"/>
            <p:cNvSpPr/>
            <p:nvPr/>
          </p:nvSpPr>
          <p:spPr>
            <a:xfrm>
              <a:off x="17048385" y="9074950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49" y="876299"/>
                  </a:moveTo>
                  <a:lnTo>
                    <a:pt x="395203" y="874190"/>
                  </a:lnTo>
                  <a:lnTo>
                    <a:pt x="352671" y="867880"/>
                  </a:lnTo>
                  <a:lnTo>
                    <a:pt x="310961" y="857433"/>
                  </a:lnTo>
                  <a:lnTo>
                    <a:pt x="270477" y="842947"/>
                  </a:lnTo>
                  <a:lnTo>
                    <a:pt x="231607" y="824563"/>
                  </a:lnTo>
                  <a:lnTo>
                    <a:pt x="194726" y="802458"/>
                  </a:lnTo>
                  <a:lnTo>
                    <a:pt x="160190" y="776844"/>
                  </a:lnTo>
                  <a:lnTo>
                    <a:pt x="128331" y="747968"/>
                  </a:lnTo>
                  <a:lnTo>
                    <a:pt x="99455" y="716109"/>
                  </a:lnTo>
                  <a:lnTo>
                    <a:pt x="73841" y="681573"/>
                  </a:lnTo>
                  <a:lnTo>
                    <a:pt x="51736" y="644692"/>
                  </a:lnTo>
                  <a:lnTo>
                    <a:pt x="33352" y="605822"/>
                  </a:lnTo>
                  <a:lnTo>
                    <a:pt x="18866" y="565338"/>
                  </a:lnTo>
                  <a:lnTo>
                    <a:pt x="8418" y="523628"/>
                  </a:lnTo>
                  <a:lnTo>
                    <a:pt x="2109" y="481096"/>
                  </a:lnTo>
                  <a:lnTo>
                    <a:pt x="0" y="438149"/>
                  </a:lnTo>
                  <a:lnTo>
                    <a:pt x="131" y="427394"/>
                  </a:lnTo>
                  <a:lnTo>
                    <a:pt x="3295" y="384512"/>
                  </a:lnTo>
                  <a:lnTo>
                    <a:pt x="10646" y="342147"/>
                  </a:lnTo>
                  <a:lnTo>
                    <a:pt x="22115" y="300707"/>
                  </a:lnTo>
                  <a:lnTo>
                    <a:pt x="37590" y="260590"/>
                  </a:lnTo>
                  <a:lnTo>
                    <a:pt x="56922" y="222183"/>
                  </a:lnTo>
                  <a:lnTo>
                    <a:pt x="79926" y="185856"/>
                  </a:lnTo>
                  <a:lnTo>
                    <a:pt x="106380" y="151959"/>
                  </a:lnTo>
                  <a:lnTo>
                    <a:pt x="136030" y="120818"/>
                  </a:lnTo>
                  <a:lnTo>
                    <a:pt x="168588" y="92733"/>
                  </a:lnTo>
                  <a:lnTo>
                    <a:pt x="203743" y="67975"/>
                  </a:lnTo>
                  <a:lnTo>
                    <a:pt x="241155" y="46782"/>
                  </a:lnTo>
                  <a:lnTo>
                    <a:pt x="280464" y="29357"/>
                  </a:lnTo>
                  <a:lnTo>
                    <a:pt x="321292" y="15870"/>
                  </a:lnTo>
                  <a:lnTo>
                    <a:pt x="363246" y="6449"/>
                  </a:lnTo>
                  <a:lnTo>
                    <a:pt x="405920" y="1186"/>
                  </a:lnTo>
                  <a:lnTo>
                    <a:pt x="438149" y="0"/>
                  </a:lnTo>
                  <a:lnTo>
                    <a:pt x="448905" y="131"/>
                  </a:lnTo>
                  <a:lnTo>
                    <a:pt x="491787" y="3295"/>
                  </a:lnTo>
                  <a:lnTo>
                    <a:pt x="534152" y="10646"/>
                  </a:lnTo>
                  <a:lnTo>
                    <a:pt x="575592" y="22115"/>
                  </a:lnTo>
                  <a:lnTo>
                    <a:pt x="615709" y="37590"/>
                  </a:lnTo>
                  <a:lnTo>
                    <a:pt x="654116" y="56922"/>
                  </a:lnTo>
                  <a:lnTo>
                    <a:pt x="690443" y="79926"/>
                  </a:lnTo>
                  <a:lnTo>
                    <a:pt x="724340" y="106380"/>
                  </a:lnTo>
                  <a:lnTo>
                    <a:pt x="755481" y="136030"/>
                  </a:lnTo>
                  <a:lnTo>
                    <a:pt x="783565" y="168588"/>
                  </a:lnTo>
                  <a:lnTo>
                    <a:pt x="808324" y="203743"/>
                  </a:lnTo>
                  <a:lnTo>
                    <a:pt x="829517" y="241155"/>
                  </a:lnTo>
                  <a:lnTo>
                    <a:pt x="846941" y="280464"/>
                  </a:lnTo>
                  <a:lnTo>
                    <a:pt x="860429" y="321292"/>
                  </a:lnTo>
                  <a:lnTo>
                    <a:pt x="869850" y="363246"/>
                  </a:lnTo>
                  <a:lnTo>
                    <a:pt x="875113" y="405920"/>
                  </a:lnTo>
                  <a:lnTo>
                    <a:pt x="876299" y="438149"/>
                  </a:lnTo>
                  <a:lnTo>
                    <a:pt x="876168" y="448905"/>
                  </a:lnTo>
                  <a:lnTo>
                    <a:pt x="873004" y="491787"/>
                  </a:lnTo>
                  <a:lnTo>
                    <a:pt x="865653" y="534152"/>
                  </a:lnTo>
                  <a:lnTo>
                    <a:pt x="854184" y="575592"/>
                  </a:lnTo>
                  <a:lnTo>
                    <a:pt x="838709" y="615709"/>
                  </a:lnTo>
                  <a:lnTo>
                    <a:pt x="819377" y="654116"/>
                  </a:lnTo>
                  <a:lnTo>
                    <a:pt x="796372" y="690443"/>
                  </a:lnTo>
                  <a:lnTo>
                    <a:pt x="769918" y="724340"/>
                  </a:lnTo>
                  <a:lnTo>
                    <a:pt x="740269" y="755481"/>
                  </a:lnTo>
                  <a:lnTo>
                    <a:pt x="707711" y="783565"/>
                  </a:lnTo>
                  <a:lnTo>
                    <a:pt x="672556" y="808324"/>
                  </a:lnTo>
                  <a:lnTo>
                    <a:pt x="635144" y="829517"/>
                  </a:lnTo>
                  <a:lnTo>
                    <a:pt x="595834" y="846941"/>
                  </a:lnTo>
                  <a:lnTo>
                    <a:pt x="555007" y="860429"/>
                  </a:lnTo>
                  <a:lnTo>
                    <a:pt x="513053" y="869850"/>
                  </a:lnTo>
                  <a:lnTo>
                    <a:pt x="470379" y="875113"/>
                  </a:lnTo>
                  <a:lnTo>
                    <a:pt x="438149" y="876299"/>
                  </a:lnTo>
                  <a:close/>
                </a:path>
              </a:pathLst>
            </a:custGeom>
            <a:solidFill>
              <a:srgbClr val="FF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00929" y="922807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05627" y="571209"/>
                  </a:moveTo>
                  <a:lnTo>
                    <a:pt x="459253" y="552001"/>
                  </a:lnTo>
                  <a:lnTo>
                    <a:pt x="285605" y="378353"/>
                  </a:lnTo>
                  <a:lnTo>
                    <a:pt x="111958" y="552001"/>
                  </a:lnTo>
                  <a:lnTo>
                    <a:pt x="101671" y="560403"/>
                  </a:lnTo>
                  <a:lnTo>
                    <a:pt x="90263" y="566406"/>
                  </a:lnTo>
                  <a:lnTo>
                    <a:pt x="78109" y="570008"/>
                  </a:lnTo>
                  <a:lnTo>
                    <a:pt x="65584" y="571209"/>
                  </a:lnTo>
                  <a:lnTo>
                    <a:pt x="53059" y="570008"/>
                  </a:lnTo>
                  <a:lnTo>
                    <a:pt x="19210" y="552001"/>
                  </a:lnTo>
                  <a:lnTo>
                    <a:pt x="0" y="505627"/>
                  </a:lnTo>
                  <a:lnTo>
                    <a:pt x="4802" y="480949"/>
                  </a:lnTo>
                  <a:lnTo>
                    <a:pt x="19210" y="459253"/>
                  </a:lnTo>
                  <a:lnTo>
                    <a:pt x="192858" y="285605"/>
                  </a:lnTo>
                  <a:lnTo>
                    <a:pt x="19210" y="111958"/>
                  </a:lnTo>
                  <a:lnTo>
                    <a:pt x="4802" y="90262"/>
                  </a:lnTo>
                  <a:lnTo>
                    <a:pt x="0" y="65584"/>
                  </a:lnTo>
                  <a:lnTo>
                    <a:pt x="4802" y="40906"/>
                  </a:lnTo>
                  <a:lnTo>
                    <a:pt x="19210" y="19210"/>
                  </a:lnTo>
                  <a:lnTo>
                    <a:pt x="40902" y="4802"/>
                  </a:lnTo>
                  <a:lnTo>
                    <a:pt x="65581" y="0"/>
                  </a:lnTo>
                  <a:lnTo>
                    <a:pt x="90261" y="4802"/>
                  </a:lnTo>
                  <a:lnTo>
                    <a:pt x="111958" y="19210"/>
                  </a:lnTo>
                  <a:lnTo>
                    <a:pt x="285605" y="192858"/>
                  </a:lnTo>
                  <a:lnTo>
                    <a:pt x="459253" y="19210"/>
                  </a:lnTo>
                  <a:lnTo>
                    <a:pt x="480949" y="4802"/>
                  </a:lnTo>
                  <a:lnTo>
                    <a:pt x="505627" y="0"/>
                  </a:lnTo>
                  <a:lnTo>
                    <a:pt x="530305" y="4802"/>
                  </a:lnTo>
                  <a:lnTo>
                    <a:pt x="552001" y="19210"/>
                  </a:lnTo>
                  <a:lnTo>
                    <a:pt x="566409" y="40906"/>
                  </a:lnTo>
                  <a:lnTo>
                    <a:pt x="571211" y="65584"/>
                  </a:lnTo>
                  <a:lnTo>
                    <a:pt x="566409" y="90262"/>
                  </a:lnTo>
                  <a:lnTo>
                    <a:pt x="552001" y="111958"/>
                  </a:lnTo>
                  <a:lnTo>
                    <a:pt x="378353" y="285605"/>
                  </a:lnTo>
                  <a:lnTo>
                    <a:pt x="552001" y="459253"/>
                  </a:lnTo>
                  <a:lnTo>
                    <a:pt x="566409" y="480949"/>
                  </a:lnTo>
                  <a:lnTo>
                    <a:pt x="571211" y="505627"/>
                  </a:lnTo>
                  <a:lnTo>
                    <a:pt x="566409" y="530305"/>
                  </a:lnTo>
                  <a:lnTo>
                    <a:pt x="552001" y="552001"/>
                  </a:lnTo>
                  <a:lnTo>
                    <a:pt x="541713" y="560403"/>
                  </a:lnTo>
                  <a:lnTo>
                    <a:pt x="530306" y="566406"/>
                  </a:lnTo>
                  <a:lnTo>
                    <a:pt x="518152" y="570008"/>
                  </a:lnTo>
                  <a:lnTo>
                    <a:pt x="505627" y="57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938218" y="5980905"/>
            <a:ext cx="1004569" cy="10160"/>
          </a:xfrm>
          <a:custGeom>
            <a:avLst/>
            <a:gdLst/>
            <a:ahLst/>
            <a:cxnLst/>
            <a:rect l="l" t="t" r="r" b="b"/>
            <a:pathLst>
              <a:path w="1004569" h="10160">
                <a:moveTo>
                  <a:pt x="1002161" y="9702"/>
                </a:moveTo>
                <a:lnTo>
                  <a:pt x="999497" y="9702"/>
                </a:lnTo>
                <a:lnTo>
                  <a:pt x="2157" y="9702"/>
                </a:lnTo>
                <a:lnTo>
                  <a:pt x="0" y="7531"/>
                </a:lnTo>
                <a:lnTo>
                  <a:pt x="0" y="2170"/>
                </a:lnTo>
                <a:lnTo>
                  <a:pt x="2157" y="0"/>
                </a:lnTo>
                <a:lnTo>
                  <a:pt x="1002161" y="0"/>
                </a:lnTo>
                <a:lnTo>
                  <a:pt x="1004319" y="2170"/>
                </a:lnTo>
                <a:lnTo>
                  <a:pt x="1004319" y="7531"/>
                </a:lnTo>
                <a:lnTo>
                  <a:pt x="1002161" y="9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2409" y="5980917"/>
            <a:ext cx="93345" cy="645795"/>
          </a:xfrm>
          <a:custGeom>
            <a:avLst/>
            <a:gdLst/>
            <a:ahLst/>
            <a:cxnLst/>
            <a:rect l="l" t="t" r="r" b="b"/>
            <a:pathLst>
              <a:path w="93345" h="645795">
                <a:moveTo>
                  <a:pt x="7486" y="645222"/>
                </a:moveTo>
                <a:lnTo>
                  <a:pt x="4821" y="645222"/>
                </a:lnTo>
                <a:lnTo>
                  <a:pt x="2157" y="645210"/>
                </a:lnTo>
                <a:lnTo>
                  <a:pt x="0" y="643039"/>
                </a:lnTo>
                <a:lnTo>
                  <a:pt x="0" y="88451"/>
                </a:lnTo>
                <a:lnTo>
                  <a:pt x="6920" y="54056"/>
                </a:lnTo>
                <a:lnTo>
                  <a:pt x="25780" y="25937"/>
                </a:lnTo>
                <a:lnTo>
                  <a:pt x="53730" y="6962"/>
                </a:lnTo>
                <a:lnTo>
                  <a:pt x="87916" y="0"/>
                </a:lnTo>
                <a:lnTo>
                  <a:pt x="90580" y="0"/>
                </a:lnTo>
                <a:lnTo>
                  <a:pt x="92738" y="2170"/>
                </a:lnTo>
                <a:lnTo>
                  <a:pt x="92738" y="7531"/>
                </a:lnTo>
                <a:lnTo>
                  <a:pt x="90580" y="9702"/>
                </a:lnTo>
                <a:lnTo>
                  <a:pt x="87916" y="9702"/>
                </a:lnTo>
                <a:lnTo>
                  <a:pt x="57479" y="15901"/>
                </a:lnTo>
                <a:lnTo>
                  <a:pt x="32596" y="32794"/>
                </a:lnTo>
                <a:lnTo>
                  <a:pt x="15805" y="57829"/>
                </a:lnTo>
                <a:lnTo>
                  <a:pt x="9643" y="88451"/>
                </a:lnTo>
                <a:lnTo>
                  <a:pt x="9643" y="643051"/>
                </a:lnTo>
                <a:lnTo>
                  <a:pt x="7486" y="645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0400" y="5826100"/>
            <a:ext cx="326390" cy="241300"/>
          </a:xfrm>
          <a:custGeom>
            <a:avLst/>
            <a:gdLst/>
            <a:ahLst/>
            <a:cxnLst/>
            <a:rect l="l" t="t" r="r" b="b"/>
            <a:pathLst>
              <a:path w="326390" h="241300">
                <a:moveTo>
                  <a:pt x="122755" y="240842"/>
                </a:moveTo>
                <a:lnTo>
                  <a:pt x="0" y="240842"/>
                </a:lnTo>
                <a:lnTo>
                  <a:pt x="0" y="150863"/>
                </a:lnTo>
                <a:lnTo>
                  <a:pt x="7695" y="93501"/>
                </a:lnTo>
                <a:lnTo>
                  <a:pt x="27890" y="52784"/>
                </a:lnTo>
                <a:lnTo>
                  <a:pt x="56251" y="25661"/>
                </a:lnTo>
                <a:lnTo>
                  <a:pt x="120127" y="0"/>
                </a:lnTo>
                <a:lnTo>
                  <a:pt x="120127" y="44995"/>
                </a:lnTo>
                <a:lnTo>
                  <a:pt x="85817" y="61194"/>
                </a:lnTo>
                <a:lnTo>
                  <a:pt x="66633" y="81278"/>
                </a:lnTo>
                <a:lnTo>
                  <a:pt x="57973" y="104176"/>
                </a:lnTo>
                <a:lnTo>
                  <a:pt x="55235" y="128814"/>
                </a:lnTo>
                <a:lnTo>
                  <a:pt x="122755" y="128814"/>
                </a:lnTo>
                <a:lnTo>
                  <a:pt x="122755" y="240842"/>
                </a:lnTo>
                <a:close/>
              </a:path>
              <a:path w="326390" h="241300">
                <a:moveTo>
                  <a:pt x="326194" y="240842"/>
                </a:moveTo>
                <a:lnTo>
                  <a:pt x="203438" y="240842"/>
                </a:lnTo>
                <a:lnTo>
                  <a:pt x="203438" y="150863"/>
                </a:lnTo>
                <a:lnTo>
                  <a:pt x="211134" y="93506"/>
                </a:lnTo>
                <a:lnTo>
                  <a:pt x="231329" y="52789"/>
                </a:lnTo>
                <a:lnTo>
                  <a:pt x="259690" y="25665"/>
                </a:lnTo>
                <a:lnTo>
                  <a:pt x="323566" y="0"/>
                </a:lnTo>
                <a:lnTo>
                  <a:pt x="323566" y="44995"/>
                </a:lnTo>
                <a:lnTo>
                  <a:pt x="289257" y="61194"/>
                </a:lnTo>
                <a:lnTo>
                  <a:pt x="270076" y="81278"/>
                </a:lnTo>
                <a:lnTo>
                  <a:pt x="261417" y="104176"/>
                </a:lnTo>
                <a:lnTo>
                  <a:pt x="258674" y="128814"/>
                </a:lnTo>
                <a:lnTo>
                  <a:pt x="326194" y="128814"/>
                </a:lnTo>
                <a:lnTo>
                  <a:pt x="326194" y="240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50069" y="8541914"/>
            <a:ext cx="2251710" cy="1160145"/>
          </a:xfrm>
          <a:custGeom>
            <a:avLst/>
            <a:gdLst/>
            <a:ahLst/>
            <a:cxnLst/>
            <a:rect l="l" t="t" r="r" b="b"/>
            <a:pathLst>
              <a:path w="2251710" h="1160145">
                <a:moveTo>
                  <a:pt x="825702" y="105295"/>
                </a:moveTo>
                <a:lnTo>
                  <a:pt x="831561" y="103060"/>
                </a:lnTo>
                <a:lnTo>
                  <a:pt x="837473" y="100992"/>
                </a:lnTo>
                <a:lnTo>
                  <a:pt x="849238" y="96703"/>
                </a:lnTo>
                <a:lnTo>
                  <a:pt x="855106" y="94522"/>
                </a:lnTo>
                <a:lnTo>
                  <a:pt x="861027" y="92508"/>
                </a:lnTo>
                <a:lnTo>
                  <a:pt x="866946" y="90460"/>
                </a:lnTo>
                <a:lnTo>
                  <a:pt x="914400" y="74882"/>
                </a:lnTo>
                <a:lnTo>
                  <a:pt x="968192" y="59230"/>
                </a:lnTo>
                <a:lnTo>
                  <a:pt x="1040464" y="41450"/>
                </a:lnTo>
                <a:lnTo>
                  <a:pt x="1113175" y="27019"/>
                </a:lnTo>
                <a:lnTo>
                  <a:pt x="1161809" y="19177"/>
                </a:lnTo>
                <a:lnTo>
                  <a:pt x="1210520" y="12743"/>
                </a:lnTo>
                <a:lnTo>
                  <a:pt x="1259274" y="7666"/>
                </a:lnTo>
                <a:lnTo>
                  <a:pt x="1308035" y="3897"/>
                </a:lnTo>
                <a:lnTo>
                  <a:pt x="1356770" y="1387"/>
                </a:lnTo>
                <a:lnTo>
                  <a:pt x="1405443" y="87"/>
                </a:lnTo>
                <a:lnTo>
                  <a:pt x="1454042" y="0"/>
                </a:lnTo>
                <a:lnTo>
                  <a:pt x="1502538" y="1039"/>
                </a:lnTo>
                <a:lnTo>
                  <a:pt x="1550913" y="3178"/>
                </a:lnTo>
                <a:lnTo>
                  <a:pt x="1599149" y="6389"/>
                </a:lnTo>
                <a:lnTo>
                  <a:pt x="1647231" y="10644"/>
                </a:lnTo>
                <a:lnTo>
                  <a:pt x="1695139" y="15915"/>
                </a:lnTo>
                <a:lnTo>
                  <a:pt x="1742863" y="22155"/>
                </a:lnTo>
                <a:lnTo>
                  <a:pt x="1790391" y="29347"/>
                </a:lnTo>
                <a:lnTo>
                  <a:pt x="1837711" y="37470"/>
                </a:lnTo>
                <a:lnTo>
                  <a:pt x="1884810" y="46509"/>
                </a:lnTo>
                <a:lnTo>
                  <a:pt x="1931677" y="56443"/>
                </a:lnTo>
                <a:lnTo>
                  <a:pt x="1978300" y="67256"/>
                </a:lnTo>
                <a:lnTo>
                  <a:pt x="2047742" y="85148"/>
                </a:lnTo>
                <a:lnTo>
                  <a:pt x="2116529" y="105064"/>
                </a:lnTo>
                <a:lnTo>
                  <a:pt x="2167631" y="121409"/>
                </a:lnTo>
                <a:lnTo>
                  <a:pt x="2209830" y="136056"/>
                </a:lnTo>
                <a:lnTo>
                  <a:pt x="2251529" y="151947"/>
                </a:lnTo>
                <a:lnTo>
                  <a:pt x="2242937" y="149601"/>
                </a:lnTo>
                <a:lnTo>
                  <a:pt x="2234322" y="147351"/>
                </a:lnTo>
                <a:lnTo>
                  <a:pt x="2191057" y="136990"/>
                </a:lnTo>
                <a:lnTo>
                  <a:pt x="2147594" y="127759"/>
                </a:lnTo>
                <a:lnTo>
                  <a:pt x="2077756" y="114907"/>
                </a:lnTo>
                <a:lnTo>
                  <a:pt x="2007673" y="104216"/>
                </a:lnTo>
                <a:lnTo>
                  <a:pt x="1925714" y="94352"/>
                </a:lnTo>
                <a:lnTo>
                  <a:pt x="1878822" y="89961"/>
                </a:lnTo>
                <a:lnTo>
                  <a:pt x="1831914" y="86480"/>
                </a:lnTo>
                <a:lnTo>
                  <a:pt x="1785010" y="83922"/>
                </a:lnTo>
                <a:lnTo>
                  <a:pt x="1738131" y="82299"/>
                </a:lnTo>
                <a:lnTo>
                  <a:pt x="1691296" y="81622"/>
                </a:lnTo>
                <a:lnTo>
                  <a:pt x="1644536" y="81906"/>
                </a:lnTo>
                <a:lnTo>
                  <a:pt x="1597869" y="83185"/>
                </a:lnTo>
                <a:lnTo>
                  <a:pt x="1551325" y="85477"/>
                </a:lnTo>
                <a:lnTo>
                  <a:pt x="1504933" y="88797"/>
                </a:lnTo>
                <a:lnTo>
                  <a:pt x="1458723" y="93165"/>
                </a:lnTo>
                <a:lnTo>
                  <a:pt x="1412725" y="98597"/>
                </a:lnTo>
                <a:lnTo>
                  <a:pt x="1357863" y="106602"/>
                </a:lnTo>
                <a:lnTo>
                  <a:pt x="1303417" y="116220"/>
                </a:lnTo>
                <a:lnTo>
                  <a:pt x="1249466" y="127502"/>
                </a:lnTo>
                <a:lnTo>
                  <a:pt x="1196085" y="140499"/>
                </a:lnTo>
                <a:lnTo>
                  <a:pt x="1143350" y="155260"/>
                </a:lnTo>
                <a:lnTo>
                  <a:pt x="1078467" y="176174"/>
                </a:lnTo>
                <a:lnTo>
                  <a:pt x="1014881" y="199900"/>
                </a:lnTo>
                <a:lnTo>
                  <a:pt x="968175" y="219609"/>
                </a:lnTo>
                <a:lnTo>
                  <a:pt x="932435" y="236004"/>
                </a:lnTo>
                <a:lnTo>
                  <a:pt x="927406" y="238479"/>
                </a:lnTo>
                <a:lnTo>
                  <a:pt x="922356" y="240904"/>
                </a:lnTo>
                <a:lnTo>
                  <a:pt x="917295" y="243298"/>
                </a:lnTo>
                <a:lnTo>
                  <a:pt x="912307" y="245850"/>
                </a:lnTo>
                <a:lnTo>
                  <a:pt x="902312" y="250880"/>
                </a:lnTo>
                <a:lnTo>
                  <a:pt x="845314" y="281613"/>
                </a:lnTo>
                <a:lnTo>
                  <a:pt x="799529" y="309055"/>
                </a:lnTo>
                <a:lnTo>
                  <a:pt x="755073" y="338276"/>
                </a:lnTo>
                <a:lnTo>
                  <a:pt x="712019" y="369243"/>
                </a:lnTo>
                <a:lnTo>
                  <a:pt x="670437" y="401920"/>
                </a:lnTo>
                <a:lnTo>
                  <a:pt x="642088" y="425865"/>
                </a:lnTo>
                <a:lnTo>
                  <a:pt x="626671" y="439506"/>
                </a:lnTo>
                <a:lnTo>
                  <a:pt x="596600" y="467574"/>
                </a:lnTo>
                <a:lnTo>
                  <a:pt x="561771" y="502449"/>
                </a:lnTo>
                <a:lnTo>
                  <a:pt x="554258" y="510419"/>
                </a:lnTo>
                <a:lnTo>
                  <a:pt x="544881" y="520365"/>
                </a:lnTo>
                <a:lnTo>
                  <a:pt x="528367" y="538601"/>
                </a:lnTo>
                <a:lnTo>
                  <a:pt x="515810" y="553031"/>
                </a:lnTo>
                <a:lnTo>
                  <a:pt x="513993" y="555070"/>
                </a:lnTo>
                <a:lnTo>
                  <a:pt x="503449" y="567641"/>
                </a:lnTo>
                <a:lnTo>
                  <a:pt x="499899" y="571791"/>
                </a:lnTo>
                <a:lnTo>
                  <a:pt x="496435" y="576013"/>
                </a:lnTo>
                <a:lnTo>
                  <a:pt x="486131" y="588760"/>
                </a:lnTo>
                <a:lnTo>
                  <a:pt x="484420" y="590897"/>
                </a:lnTo>
                <a:lnTo>
                  <a:pt x="482663" y="592971"/>
                </a:lnTo>
                <a:lnTo>
                  <a:pt x="481002" y="595148"/>
                </a:lnTo>
                <a:lnTo>
                  <a:pt x="470942" y="608080"/>
                </a:lnTo>
                <a:lnTo>
                  <a:pt x="469277" y="610247"/>
                </a:lnTo>
                <a:lnTo>
                  <a:pt x="467558" y="612364"/>
                </a:lnTo>
                <a:lnTo>
                  <a:pt x="465943" y="614569"/>
                </a:lnTo>
                <a:lnTo>
                  <a:pt x="452032" y="633159"/>
                </a:lnTo>
                <a:lnTo>
                  <a:pt x="443268" y="645377"/>
                </a:lnTo>
                <a:lnTo>
                  <a:pt x="440029" y="649768"/>
                </a:lnTo>
                <a:lnTo>
                  <a:pt x="436890" y="654237"/>
                </a:lnTo>
                <a:lnTo>
                  <a:pt x="427553" y="667705"/>
                </a:lnTo>
                <a:lnTo>
                  <a:pt x="426011" y="669952"/>
                </a:lnTo>
                <a:lnTo>
                  <a:pt x="424424" y="672171"/>
                </a:lnTo>
                <a:lnTo>
                  <a:pt x="398562" y="711625"/>
                </a:lnTo>
                <a:lnTo>
                  <a:pt x="377796" y="745491"/>
                </a:lnTo>
                <a:lnTo>
                  <a:pt x="367746" y="762632"/>
                </a:lnTo>
                <a:lnTo>
                  <a:pt x="525193" y="850473"/>
                </a:lnTo>
                <a:lnTo>
                  <a:pt x="268504" y="1005152"/>
                </a:lnTo>
                <a:lnTo>
                  <a:pt x="11806" y="1159835"/>
                </a:lnTo>
                <a:lnTo>
                  <a:pt x="0" y="557494"/>
                </a:lnTo>
                <a:lnTo>
                  <a:pt x="142195" y="636822"/>
                </a:lnTo>
                <a:lnTo>
                  <a:pt x="159211" y="613776"/>
                </a:lnTo>
                <a:lnTo>
                  <a:pt x="194349" y="568510"/>
                </a:lnTo>
                <a:lnTo>
                  <a:pt x="231149" y="524307"/>
                </a:lnTo>
                <a:lnTo>
                  <a:pt x="235388" y="519488"/>
                </a:lnTo>
                <a:lnTo>
                  <a:pt x="237499" y="517070"/>
                </a:lnTo>
                <a:lnTo>
                  <a:pt x="250217" y="502637"/>
                </a:lnTo>
                <a:lnTo>
                  <a:pt x="254492" y="497851"/>
                </a:lnTo>
                <a:lnTo>
                  <a:pt x="258856" y="493147"/>
                </a:lnTo>
                <a:lnTo>
                  <a:pt x="263171" y="488404"/>
                </a:lnTo>
                <a:lnTo>
                  <a:pt x="271833" y="478940"/>
                </a:lnTo>
                <a:lnTo>
                  <a:pt x="272949" y="477783"/>
                </a:lnTo>
                <a:lnTo>
                  <a:pt x="289511" y="460341"/>
                </a:lnTo>
                <a:lnTo>
                  <a:pt x="291697" y="457999"/>
                </a:lnTo>
                <a:lnTo>
                  <a:pt x="293986" y="455745"/>
                </a:lnTo>
                <a:lnTo>
                  <a:pt x="296226" y="453453"/>
                </a:lnTo>
                <a:lnTo>
                  <a:pt x="309720" y="439756"/>
                </a:lnTo>
                <a:lnTo>
                  <a:pt x="311945" y="437457"/>
                </a:lnTo>
                <a:lnTo>
                  <a:pt x="314288" y="435253"/>
                </a:lnTo>
                <a:lnTo>
                  <a:pt x="316563" y="432993"/>
                </a:lnTo>
                <a:lnTo>
                  <a:pt x="330303" y="419550"/>
                </a:lnTo>
                <a:lnTo>
                  <a:pt x="334914" y="415100"/>
                </a:lnTo>
                <a:lnTo>
                  <a:pt x="339614" y="410732"/>
                </a:lnTo>
                <a:lnTo>
                  <a:pt x="344265" y="406325"/>
                </a:lnTo>
                <a:lnTo>
                  <a:pt x="353592" y="397547"/>
                </a:lnTo>
                <a:lnTo>
                  <a:pt x="355995" y="395412"/>
                </a:lnTo>
                <a:lnTo>
                  <a:pt x="358353" y="393249"/>
                </a:lnTo>
                <a:lnTo>
                  <a:pt x="387025" y="367673"/>
                </a:lnTo>
                <a:lnTo>
                  <a:pt x="406503" y="351068"/>
                </a:lnTo>
                <a:lnTo>
                  <a:pt x="411352" y="346910"/>
                </a:lnTo>
                <a:lnTo>
                  <a:pt x="446220" y="318859"/>
                </a:lnTo>
                <a:lnTo>
                  <a:pt x="476685" y="295629"/>
                </a:lnTo>
                <a:lnTo>
                  <a:pt x="519526" y="265109"/>
                </a:lnTo>
                <a:lnTo>
                  <a:pt x="520822" y="264185"/>
                </a:lnTo>
                <a:lnTo>
                  <a:pt x="522141" y="263287"/>
                </a:lnTo>
                <a:lnTo>
                  <a:pt x="543310" y="249124"/>
                </a:lnTo>
                <a:lnTo>
                  <a:pt x="566048" y="234478"/>
                </a:lnTo>
                <a:lnTo>
                  <a:pt x="568781" y="232844"/>
                </a:lnTo>
                <a:lnTo>
                  <a:pt x="571471" y="231157"/>
                </a:lnTo>
                <a:lnTo>
                  <a:pt x="612269" y="206612"/>
                </a:lnTo>
                <a:lnTo>
                  <a:pt x="653782" y="183479"/>
                </a:lnTo>
                <a:lnTo>
                  <a:pt x="695954" y="161792"/>
                </a:lnTo>
                <a:lnTo>
                  <a:pt x="698774" y="160357"/>
                </a:lnTo>
                <a:lnTo>
                  <a:pt x="701637" y="159034"/>
                </a:lnTo>
                <a:lnTo>
                  <a:pt x="704476" y="157649"/>
                </a:lnTo>
                <a:lnTo>
                  <a:pt x="710161" y="154925"/>
                </a:lnTo>
                <a:lnTo>
                  <a:pt x="755969" y="133882"/>
                </a:lnTo>
                <a:lnTo>
                  <a:pt x="808178" y="112143"/>
                </a:lnTo>
                <a:lnTo>
                  <a:pt x="825702" y="105295"/>
                </a:lnTo>
                <a:close/>
              </a:path>
            </a:pathLst>
          </a:custGeom>
          <a:solidFill>
            <a:srgbClr val="EC1B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11732" y="136556"/>
            <a:ext cx="10812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240" dirty="0">
                <a:solidFill>
                  <a:srgbClr val="181818"/>
                </a:solidFill>
                <a:latin typeface="Trebuchet MS"/>
                <a:cs typeface="Trebuchet MS"/>
              </a:rPr>
              <a:t>Master</a:t>
            </a:r>
            <a:r>
              <a:rPr sz="4000" b="1" spc="-1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65" dirty="0">
                <a:solidFill>
                  <a:srgbClr val="181818"/>
                </a:solidFill>
                <a:latin typeface="Trebuchet MS"/>
                <a:cs typeface="Trebuchet MS"/>
              </a:rPr>
              <a:t>Agent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dirty="0">
                <a:solidFill>
                  <a:srgbClr val="181818"/>
                </a:solidFill>
                <a:latin typeface="Trebuchet MS"/>
                <a:cs typeface="Trebuchet MS"/>
              </a:rPr>
              <a:t>in</a:t>
            </a:r>
            <a:r>
              <a:rPr sz="4000" b="1" spc="-1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85" dirty="0">
                <a:solidFill>
                  <a:srgbClr val="181818"/>
                </a:solidFill>
                <a:latin typeface="Trebuchet MS"/>
                <a:cs typeface="Trebuchet MS"/>
              </a:rPr>
              <a:t>Action</a:t>
            </a:r>
            <a:r>
              <a:rPr sz="4000" b="1" spc="-18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285" dirty="0">
                <a:solidFill>
                  <a:srgbClr val="181818"/>
                </a:solidFill>
                <a:latin typeface="Trebuchet MS"/>
                <a:cs typeface="Trebuchet MS"/>
              </a:rPr>
              <a:t>(Command</a:t>
            </a:r>
            <a:r>
              <a:rPr sz="4000" b="1" spc="-19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4000" b="1" spc="100" dirty="0">
                <a:solidFill>
                  <a:srgbClr val="181818"/>
                </a:solidFill>
                <a:latin typeface="Trebuchet MS"/>
                <a:cs typeface="Trebuchet MS"/>
              </a:rPr>
              <a:t>center)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7297" y="7605898"/>
            <a:ext cx="9840595" cy="2594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61280" marR="5080" indent="-640715">
              <a:lnSpc>
                <a:spcPct val="116599"/>
              </a:lnSpc>
              <a:spcBef>
                <a:spcPts val="100"/>
              </a:spcBef>
            </a:pPr>
            <a:r>
              <a:rPr sz="4300" spc="-360" dirty="0">
                <a:solidFill>
                  <a:srgbClr val="181818"/>
                </a:solidFill>
                <a:latin typeface="Arial Black"/>
                <a:cs typeface="Arial Black"/>
              </a:rPr>
              <a:t>Real</a:t>
            </a:r>
            <a:r>
              <a:rPr sz="4300" spc="-405" dirty="0">
                <a:solidFill>
                  <a:srgbClr val="181818"/>
                </a:solidFill>
                <a:latin typeface="Arial Black"/>
                <a:cs typeface="Arial Black"/>
              </a:rPr>
              <a:t> </a:t>
            </a:r>
            <a:r>
              <a:rPr sz="4300" spc="-254" dirty="0">
                <a:solidFill>
                  <a:srgbClr val="181818"/>
                </a:solidFill>
                <a:latin typeface="Arial Black"/>
                <a:cs typeface="Arial Black"/>
              </a:rPr>
              <a:t>time</a:t>
            </a:r>
            <a:r>
              <a:rPr sz="4300" spc="-405" dirty="0">
                <a:solidFill>
                  <a:srgbClr val="181818"/>
                </a:solidFill>
                <a:latin typeface="Arial Black"/>
                <a:cs typeface="Arial Black"/>
              </a:rPr>
              <a:t> </a:t>
            </a:r>
            <a:r>
              <a:rPr sz="4300" spc="-300" dirty="0">
                <a:solidFill>
                  <a:srgbClr val="181818"/>
                </a:solidFill>
                <a:latin typeface="Arial Black"/>
                <a:cs typeface="Arial Black"/>
              </a:rPr>
              <a:t>command </a:t>
            </a:r>
            <a:r>
              <a:rPr sz="4300" spc="-315" dirty="0">
                <a:solidFill>
                  <a:srgbClr val="181818"/>
                </a:solidFill>
                <a:latin typeface="Arial Black"/>
                <a:cs typeface="Arial Black"/>
              </a:rPr>
              <a:t>agent</a:t>
            </a:r>
            <a:r>
              <a:rPr sz="4300" spc="-409" dirty="0">
                <a:solidFill>
                  <a:srgbClr val="181818"/>
                </a:solidFill>
                <a:latin typeface="Arial Black"/>
                <a:cs typeface="Arial Black"/>
              </a:rPr>
              <a:t> </a:t>
            </a:r>
            <a:r>
              <a:rPr sz="4300" spc="-195" dirty="0">
                <a:solidFill>
                  <a:srgbClr val="181818"/>
                </a:solidFill>
                <a:latin typeface="Arial Black"/>
                <a:cs typeface="Arial Black"/>
              </a:rPr>
              <a:t>in</a:t>
            </a:r>
            <a:r>
              <a:rPr sz="4300" spc="-405" dirty="0">
                <a:solidFill>
                  <a:srgbClr val="181818"/>
                </a:solidFill>
                <a:latin typeface="Arial Black"/>
                <a:cs typeface="Arial Black"/>
              </a:rPr>
              <a:t> </a:t>
            </a:r>
            <a:r>
              <a:rPr sz="4300" spc="-265" dirty="0">
                <a:solidFill>
                  <a:srgbClr val="181818"/>
                </a:solidFill>
                <a:latin typeface="Arial Black"/>
                <a:cs typeface="Arial Black"/>
              </a:rPr>
              <a:t>Action</a:t>
            </a:r>
            <a:endParaRPr sz="43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u="heavy" spc="-245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Command</a:t>
            </a:r>
            <a:r>
              <a:rPr sz="4200" u="heavy" spc="-375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 </a:t>
            </a:r>
            <a:r>
              <a:rPr sz="4200" u="heavy" spc="-254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center</a:t>
            </a:r>
            <a:r>
              <a:rPr sz="4200" u="heavy" spc="-370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 </a:t>
            </a:r>
            <a:r>
              <a:rPr sz="4200" u="heavy" spc="-210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In</a:t>
            </a:r>
            <a:r>
              <a:rPr sz="4200" u="heavy" spc="-375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 </a:t>
            </a:r>
            <a:r>
              <a:rPr sz="4200" u="heavy" spc="-35" dirty="0">
                <a:solidFill>
                  <a:srgbClr val="1C81F5"/>
                </a:solidFill>
                <a:uFill>
                  <a:solidFill>
                    <a:srgbClr val="1C81F5"/>
                  </a:solidFill>
                </a:uFill>
                <a:latin typeface="Arial Black"/>
                <a:cs typeface="Arial Black"/>
              </a:rPr>
              <a:t>Action</a:t>
            </a:r>
            <a:endParaRPr sz="42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1156</Words>
  <Application>Microsoft Office PowerPoint</Application>
  <PresentationFormat>Custom</PresentationFormat>
  <Paragraphs>140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MS Gothic</vt:lpstr>
      <vt:lpstr>SimSun-ExtB</vt:lpstr>
      <vt:lpstr>Arial</vt:lpstr>
      <vt:lpstr>Arial Black</vt:lpstr>
      <vt:lpstr>Courier New</vt:lpstr>
      <vt:lpstr>Tahoma</vt:lpstr>
      <vt:lpstr>Times New Roman</vt:lpstr>
      <vt:lpstr>Trebuchet MS</vt:lpstr>
      <vt:lpstr>Verdana</vt:lpstr>
      <vt:lpstr>Webdings</vt:lpstr>
      <vt:lpstr>Office Theme</vt:lpstr>
      <vt:lpstr>One Master Agent to “Rule Them All”</vt:lpstr>
      <vt:lpstr>Let’s run a Scenerio.....IMAGINE</vt:lpstr>
      <vt:lpstr>When a Metric Drops</vt:lpstr>
      <vt:lpstr>PowerPoint Presentation</vt:lpstr>
      <vt:lpstr>What if you had one intelligent agent to coordinate everything?</vt:lpstr>
      <vt:lpstr>Agents Architecture: Version 1 (Working)</vt:lpstr>
      <vt:lpstr>Agents </vt:lpstr>
      <vt:lpstr>Agent’s in Action</vt:lpstr>
      <vt:lpstr>PowerPoint Presentation</vt:lpstr>
      <vt:lpstr>How well does the prototype handle its defined scope</vt:lpstr>
      <vt:lpstr> Limitations</vt:lpstr>
      <vt:lpstr>PM who doesn’t use Ai agents Vs PM who does</vt:lpstr>
      <vt:lpstr> Future Integrations: I  would like to have this tech stack</vt:lpstr>
      <vt:lpstr>Why This Agent Matters</vt:lpstr>
      <vt:lpstr>Misc Prompt’s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Sourabh_lyzr_assignment</dc:title>
  <dc:creator>The Fallen</dc:creator>
  <cp:keywords>DAGoML3TBck,BAFHu93nJcc,0</cp:keywords>
  <cp:lastModifiedBy>sanskar ughade</cp:lastModifiedBy>
  <cp:revision>2</cp:revision>
  <dcterms:created xsi:type="dcterms:W3CDTF">2025-09-24T18:07:53Z</dcterms:created>
  <dcterms:modified xsi:type="dcterms:W3CDTF">2025-09-24T18:20:16Z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2025-09-24T00:00:00Z</vt:filetime>
  </property>
  <property fmtid="{D5CDD505-2E9C-101B-9397-08002B2CF9AE}" pid="5" name="Producer">
    <vt:lpwstr>Canva</vt:lpwstr>
  </property>
</Properties>
</file>